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87" r:id="rId3"/>
    <p:sldId id="581" r:id="rId4"/>
    <p:sldId id="567" r:id="rId5"/>
    <p:sldId id="580" r:id="rId6"/>
    <p:sldId id="570" r:id="rId7"/>
    <p:sldId id="593" r:id="rId8"/>
    <p:sldId id="596" r:id="rId9"/>
    <p:sldId id="610" r:id="rId10"/>
    <p:sldId id="609" r:id="rId11"/>
    <p:sldId id="608" r:id="rId12"/>
    <p:sldId id="607" r:id="rId13"/>
    <p:sldId id="601" r:id="rId14"/>
    <p:sldId id="605" r:id="rId15"/>
    <p:sldId id="559" r:id="rId16"/>
    <p:sldId id="604" r:id="rId17"/>
    <p:sldId id="550" r:id="rId18"/>
    <p:sldId id="561" r:id="rId19"/>
    <p:sldId id="551" r:id="rId20"/>
    <p:sldId id="554" r:id="rId21"/>
    <p:sldId id="577" r:id="rId22"/>
    <p:sldId id="614" r:id="rId23"/>
    <p:sldId id="598" r:id="rId24"/>
    <p:sldId id="556" r:id="rId25"/>
    <p:sldId id="552" r:id="rId26"/>
    <p:sldId id="615" r:id="rId27"/>
    <p:sldId id="563" r:id="rId28"/>
    <p:sldId id="611" r:id="rId29"/>
    <p:sldId id="612" r:id="rId30"/>
    <p:sldId id="560" r:id="rId31"/>
    <p:sldId id="442" r:id="rId32"/>
    <p:sldId id="444" r:id="rId33"/>
    <p:sldId id="443" r:id="rId34"/>
    <p:sldId id="445" r:id="rId35"/>
    <p:sldId id="599" r:id="rId36"/>
    <p:sldId id="557" r:id="rId37"/>
    <p:sldId id="530" r:id="rId38"/>
    <p:sldId id="528" r:id="rId39"/>
    <p:sldId id="285" r:id="rId40"/>
    <p:sldId id="266" r:id="rId41"/>
    <p:sldId id="516" r:id="rId42"/>
    <p:sldId id="506" r:id="rId43"/>
    <p:sldId id="507" r:id="rId44"/>
    <p:sldId id="509" r:id="rId45"/>
    <p:sldId id="512" r:id="rId46"/>
    <p:sldId id="613" r:id="rId47"/>
    <p:sldId id="562" r:id="rId48"/>
    <p:sldId id="558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A53010"/>
    <a:srgbClr val="16A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4328A50-2FE2-4E59-A4DB-C81ED0BEC6CC}" v="27" dt="2021-10-11T22:05:50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Y Philippe" userId="9df777e5-71f9-47e3-9421-f7a221646164" providerId="ADAL" clId="{74328A50-2FE2-4E59-A4DB-C81ED0BEC6CC}"/>
    <pc:docChg chg="custSel addSld delSld modSld sldOrd modMainMaster">
      <pc:chgData name="THOMY Philippe" userId="9df777e5-71f9-47e3-9421-f7a221646164" providerId="ADAL" clId="{74328A50-2FE2-4E59-A4DB-C81ED0BEC6CC}" dt="2021-10-11T22:08:03.050" v="896" actId="1035"/>
      <pc:docMkLst>
        <pc:docMk/>
      </pc:docMkLst>
      <pc:sldChg chg="modSp mod">
        <pc:chgData name="THOMY Philippe" userId="9df777e5-71f9-47e3-9421-f7a221646164" providerId="ADAL" clId="{74328A50-2FE2-4E59-A4DB-C81ED0BEC6CC}" dt="2021-10-11T20:27:06.828" v="40" actId="20577"/>
        <pc:sldMkLst>
          <pc:docMk/>
          <pc:sldMk cId="4134524975" sldId="256"/>
        </pc:sldMkLst>
        <pc:spChg chg="mod">
          <ac:chgData name="THOMY Philippe" userId="9df777e5-71f9-47e3-9421-f7a221646164" providerId="ADAL" clId="{74328A50-2FE2-4E59-A4DB-C81ED0BEC6CC}" dt="2021-10-11T20:26:55.154" v="25" actId="20577"/>
          <ac:spMkLst>
            <pc:docMk/>
            <pc:sldMk cId="4134524975" sldId="256"/>
            <ac:spMk id="2" creationId="{955B17BE-10AD-425C-9D0B-FFB4D344A432}"/>
          </ac:spMkLst>
        </pc:spChg>
        <pc:spChg chg="mod">
          <ac:chgData name="THOMY Philippe" userId="9df777e5-71f9-47e3-9421-f7a221646164" providerId="ADAL" clId="{74328A50-2FE2-4E59-A4DB-C81ED0BEC6CC}" dt="2021-10-11T20:27:06.828" v="40" actId="20577"/>
          <ac:spMkLst>
            <pc:docMk/>
            <pc:sldMk cId="4134524975" sldId="256"/>
            <ac:spMk id="3" creationId="{EA61F221-F89F-4D30-850E-58FA34AB9FC5}"/>
          </ac:spMkLst>
        </pc:spChg>
      </pc:sldChg>
      <pc:sldChg chg="delSp modSp add mod">
        <pc:chgData name="THOMY Philippe" userId="9df777e5-71f9-47e3-9421-f7a221646164" providerId="ADAL" clId="{74328A50-2FE2-4E59-A4DB-C81ED0BEC6CC}" dt="2021-10-11T21:57:39.749" v="794" actId="478"/>
        <pc:sldMkLst>
          <pc:docMk/>
          <pc:sldMk cId="1780180023" sldId="442"/>
        </pc:sldMkLst>
        <pc:spChg chg="mod">
          <ac:chgData name="THOMY Philippe" userId="9df777e5-71f9-47e3-9421-f7a221646164" providerId="ADAL" clId="{74328A50-2FE2-4E59-A4DB-C81ED0BEC6CC}" dt="2021-10-11T21:57:26.345" v="793" actId="5793"/>
          <ac:spMkLst>
            <pc:docMk/>
            <pc:sldMk cId="1780180023" sldId="442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7:39.749" v="794" actId="478"/>
          <ac:spMkLst>
            <pc:docMk/>
            <pc:sldMk cId="1780180023" sldId="442"/>
            <ac:spMk id="4" creationId="{83C122D1-6BAC-4381-A4A9-1D171296549E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279961506" sldId="442"/>
        </pc:sldMkLst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127347726" sldId="443"/>
        </pc:sldMkLst>
      </pc:sldChg>
      <pc:sldChg chg="addSp delSp modSp add mod">
        <pc:chgData name="THOMY Philippe" userId="9df777e5-71f9-47e3-9421-f7a221646164" providerId="ADAL" clId="{74328A50-2FE2-4E59-A4DB-C81ED0BEC6CC}" dt="2021-10-11T22:01:19.607" v="847" actId="20577"/>
        <pc:sldMkLst>
          <pc:docMk/>
          <pc:sldMk cId="2122231767" sldId="443"/>
        </pc:sldMkLst>
        <pc:spChg chg="del mod">
          <ac:chgData name="THOMY Philippe" userId="9df777e5-71f9-47e3-9421-f7a221646164" providerId="ADAL" clId="{74328A50-2FE2-4E59-A4DB-C81ED0BEC6CC}" dt="2021-10-11T22:00:05.686" v="824" actId="478"/>
          <ac:spMkLst>
            <pc:docMk/>
            <pc:sldMk cId="2122231767" sldId="443"/>
            <ac:spMk id="2" creationId="{DCEF4723-DEA3-40B9-958B-856FD1FB196C}"/>
          </ac:spMkLst>
        </pc:spChg>
        <pc:spChg chg="del">
          <ac:chgData name="THOMY Philippe" userId="9df777e5-71f9-47e3-9421-f7a221646164" providerId="ADAL" clId="{74328A50-2FE2-4E59-A4DB-C81ED0BEC6CC}" dt="2021-10-11T21:59:37.372" v="820" actId="478"/>
          <ac:spMkLst>
            <pc:docMk/>
            <pc:sldMk cId="2122231767" sldId="443"/>
            <ac:spMk id="4" creationId="{407A87D0-9191-48D3-9B8A-13BDD739AEC7}"/>
          </ac:spMkLst>
        </pc:spChg>
        <pc:spChg chg="mod">
          <ac:chgData name="THOMY Philippe" userId="9df777e5-71f9-47e3-9421-f7a221646164" providerId="ADAL" clId="{74328A50-2FE2-4E59-A4DB-C81ED0BEC6CC}" dt="2021-10-11T22:01:19.607" v="847" actId="20577"/>
          <ac:spMkLst>
            <pc:docMk/>
            <pc:sldMk cId="2122231767" sldId="443"/>
            <ac:spMk id="5" creationId="{40531046-E743-4B14-905F-FBACA427E8DF}"/>
          </ac:spMkLst>
        </pc:spChg>
        <pc:spChg chg="add mod">
          <ac:chgData name="THOMY Philippe" userId="9df777e5-71f9-47e3-9421-f7a221646164" providerId="ADAL" clId="{74328A50-2FE2-4E59-A4DB-C81ED0BEC6CC}" dt="2021-10-11T22:00:30.955" v="834" actId="27636"/>
          <ac:spMkLst>
            <pc:docMk/>
            <pc:sldMk cId="2122231767" sldId="443"/>
            <ac:spMk id="6" creationId="{6F53CAF0-6006-4954-9A11-A48D864C3A17}"/>
          </ac:spMkLst>
        </pc:spChg>
      </pc:sldChg>
      <pc:sldChg chg="addSp delSp modSp add mod">
        <pc:chgData name="THOMY Philippe" userId="9df777e5-71f9-47e3-9421-f7a221646164" providerId="ADAL" clId="{74328A50-2FE2-4E59-A4DB-C81ED0BEC6CC}" dt="2021-10-11T21:59:26.500" v="819"/>
        <pc:sldMkLst>
          <pc:docMk/>
          <pc:sldMk cId="1252254341" sldId="444"/>
        </pc:sldMkLst>
        <pc:spChg chg="del mod">
          <ac:chgData name="THOMY Philippe" userId="9df777e5-71f9-47e3-9421-f7a221646164" providerId="ADAL" clId="{74328A50-2FE2-4E59-A4DB-C81ED0BEC6CC}" dt="2021-10-11T21:59:12.925" v="800" actId="478"/>
          <ac:spMkLst>
            <pc:docMk/>
            <pc:sldMk cId="1252254341" sldId="444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8:45.297" v="796" actId="478"/>
          <ac:spMkLst>
            <pc:docMk/>
            <pc:sldMk cId="1252254341" sldId="444"/>
            <ac:spMk id="4" creationId="{83C122D1-6BAC-4381-A4A9-1D171296549E}"/>
          </ac:spMkLst>
        </pc:spChg>
        <pc:spChg chg="add mod">
          <ac:chgData name="THOMY Philippe" userId="9df777e5-71f9-47e3-9421-f7a221646164" providerId="ADAL" clId="{74328A50-2FE2-4E59-A4DB-C81ED0BEC6CC}" dt="2021-10-11T21:59:26.500" v="819"/>
          <ac:spMkLst>
            <pc:docMk/>
            <pc:sldMk cId="1252254341" sldId="444"/>
            <ac:spMk id="77" creationId="{6AB5F78C-38E3-40A6-A811-5FDBCC428CB0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2354115963" sldId="444"/>
        </pc:sldMkLst>
      </pc:sldChg>
      <pc:sldChg chg="delSp modSp add mod">
        <pc:chgData name="THOMY Philippe" userId="9df777e5-71f9-47e3-9421-f7a221646164" providerId="ADAL" clId="{74328A50-2FE2-4E59-A4DB-C81ED0BEC6CC}" dt="2021-10-11T22:01:50.557" v="849"/>
        <pc:sldMkLst>
          <pc:docMk/>
          <pc:sldMk cId="958111770" sldId="445"/>
        </pc:sldMkLst>
        <pc:spChg chg="mod">
          <ac:chgData name="THOMY Philippe" userId="9df777e5-71f9-47e3-9421-f7a221646164" providerId="ADAL" clId="{74328A50-2FE2-4E59-A4DB-C81ED0BEC6CC}" dt="2021-10-11T22:01:50.557" v="849"/>
          <ac:spMkLst>
            <pc:docMk/>
            <pc:sldMk cId="958111770" sldId="445"/>
            <ac:spMk id="2" creationId="{27593E1B-E036-4C90-AC1D-E666BB47C6B8}"/>
          </ac:spMkLst>
        </pc:spChg>
        <pc:spChg chg="del">
          <ac:chgData name="THOMY Philippe" userId="9df777e5-71f9-47e3-9421-f7a221646164" providerId="ADAL" clId="{74328A50-2FE2-4E59-A4DB-C81ED0BEC6CC}" dt="2021-10-11T22:01:34.162" v="848" actId="478"/>
          <ac:spMkLst>
            <pc:docMk/>
            <pc:sldMk cId="958111770" sldId="445"/>
            <ac:spMk id="4" creationId="{03A8A9F1-7A52-4C3B-A5D9-1F69FC6025AA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485639657" sldId="445"/>
        </pc:sldMkLst>
      </pc:sldChg>
      <pc:sldChg chg="addSp delSp modSp mod">
        <pc:chgData name="THOMY Philippe" userId="9df777e5-71f9-47e3-9421-f7a221646164" providerId="ADAL" clId="{74328A50-2FE2-4E59-A4DB-C81ED0BEC6CC}" dt="2021-10-11T21:49:44.926" v="679" actId="1076"/>
        <pc:sldMkLst>
          <pc:docMk/>
          <pc:sldMk cId="3713573768" sldId="506"/>
        </pc:sldMkLst>
        <pc:spChg chg="mod">
          <ac:chgData name="THOMY Philippe" userId="9df777e5-71f9-47e3-9421-f7a221646164" providerId="ADAL" clId="{74328A50-2FE2-4E59-A4DB-C81ED0BEC6CC}" dt="2021-10-11T21:49:44.926" v="679" actId="1076"/>
          <ac:spMkLst>
            <pc:docMk/>
            <pc:sldMk cId="3713573768" sldId="506"/>
            <ac:spMk id="6" creationId="{DB398C80-7981-4B6F-AF9A-8C1EA11B62DE}"/>
          </ac:spMkLst>
        </pc:spChg>
        <pc:spChg chg="del mod">
          <ac:chgData name="THOMY Philippe" userId="9df777e5-71f9-47e3-9421-f7a221646164" providerId="ADAL" clId="{74328A50-2FE2-4E59-A4DB-C81ED0BEC6CC}" dt="2021-10-11T21:49:26.304" v="675" actId="478"/>
          <ac:spMkLst>
            <pc:docMk/>
            <pc:sldMk cId="3713573768" sldId="506"/>
            <ac:spMk id="7" creationId="{3A174ECE-4246-42E6-A72C-15F0C6E3E003}"/>
          </ac:spMkLst>
        </pc:spChg>
        <pc:picChg chg="add mod">
          <ac:chgData name="THOMY Philippe" userId="9df777e5-71f9-47e3-9421-f7a221646164" providerId="ADAL" clId="{74328A50-2FE2-4E59-A4DB-C81ED0BEC6CC}" dt="2021-10-11T21:49:38.338" v="678" actId="14100"/>
          <ac:picMkLst>
            <pc:docMk/>
            <pc:sldMk cId="3713573768" sldId="506"/>
            <ac:picMk id="13" creationId="{D8342DD1-FB1F-4EFF-A202-3DE3458C2742}"/>
          </ac:picMkLst>
        </pc:picChg>
      </pc:sldChg>
      <pc:sldChg chg="modSp mod">
        <pc:chgData name="THOMY Philippe" userId="9df777e5-71f9-47e3-9421-f7a221646164" providerId="ADAL" clId="{74328A50-2FE2-4E59-A4DB-C81ED0BEC6CC}" dt="2021-10-11T21:50:02.355" v="683" actId="403"/>
        <pc:sldMkLst>
          <pc:docMk/>
          <pc:sldMk cId="1632150428" sldId="507"/>
        </pc:sldMkLst>
        <pc:spChg chg="mod">
          <ac:chgData name="THOMY Philippe" userId="9df777e5-71f9-47e3-9421-f7a221646164" providerId="ADAL" clId="{74328A50-2FE2-4E59-A4DB-C81ED0BEC6CC}" dt="2021-10-11T21:50:02.355" v="683" actId="403"/>
          <ac:spMkLst>
            <pc:docMk/>
            <pc:sldMk cId="1632150428" sldId="507"/>
            <ac:spMk id="2" creationId="{3E7BA295-87F5-4EF5-BF10-4D922E0E9D13}"/>
          </ac:spMkLst>
        </pc:spChg>
        <pc:spChg chg="mod">
          <ac:chgData name="THOMY Philippe" userId="9df777e5-71f9-47e3-9421-f7a221646164" providerId="ADAL" clId="{74328A50-2FE2-4E59-A4DB-C81ED0BEC6CC}" dt="2021-10-11T21:49:55.519" v="680" actId="14100"/>
          <ac:spMkLst>
            <pc:docMk/>
            <pc:sldMk cId="1632150428" sldId="507"/>
            <ac:spMk id="6" creationId="{A59DEEDA-ABCC-44BC-A8CC-B4543DCB09F2}"/>
          </ac:spMkLst>
        </pc:spChg>
      </pc:sldChg>
      <pc:sldChg chg="del">
        <pc:chgData name="THOMY Philippe" userId="9df777e5-71f9-47e3-9421-f7a221646164" providerId="ADAL" clId="{74328A50-2FE2-4E59-A4DB-C81ED0BEC6CC}" dt="2021-10-11T21:50:15.725" v="684" actId="47"/>
        <pc:sldMkLst>
          <pc:docMk/>
          <pc:sldMk cId="325471910" sldId="508"/>
        </pc:sldMkLst>
      </pc:sldChg>
      <pc:sldChg chg="modSp mod">
        <pc:chgData name="THOMY Philippe" userId="9df777e5-71f9-47e3-9421-f7a221646164" providerId="ADAL" clId="{74328A50-2FE2-4E59-A4DB-C81ED0BEC6CC}" dt="2021-10-11T21:50:33.841" v="688" actId="403"/>
        <pc:sldMkLst>
          <pc:docMk/>
          <pc:sldMk cId="4043745978" sldId="509"/>
        </pc:sldMkLst>
        <pc:spChg chg="mod">
          <ac:chgData name="THOMY Philippe" userId="9df777e5-71f9-47e3-9421-f7a221646164" providerId="ADAL" clId="{74328A50-2FE2-4E59-A4DB-C81ED0BEC6CC}" dt="2021-10-11T21:50:33.841" v="688" actId="403"/>
          <ac:spMkLst>
            <pc:docMk/>
            <pc:sldMk cId="4043745978" sldId="509"/>
            <ac:spMk id="2" creationId="{D254A710-17EB-416D-8313-49EBC4720F55}"/>
          </ac:spMkLst>
        </pc:spChg>
        <pc:spChg chg="mod">
          <ac:chgData name="THOMY Philippe" userId="9df777e5-71f9-47e3-9421-f7a221646164" providerId="ADAL" clId="{74328A50-2FE2-4E59-A4DB-C81ED0BEC6CC}" dt="2021-10-11T21:50:24.319" v="685" actId="1076"/>
          <ac:spMkLst>
            <pc:docMk/>
            <pc:sldMk cId="4043745978" sldId="509"/>
            <ac:spMk id="6" creationId="{ED243CCE-9E74-4E43-AACF-B15842B9E579}"/>
          </ac:spMkLst>
        </pc:spChg>
      </pc:sldChg>
      <pc:sldChg chg="addSp modSp mod">
        <pc:chgData name="THOMY Philippe" userId="9df777e5-71f9-47e3-9421-f7a221646164" providerId="ADAL" clId="{74328A50-2FE2-4E59-A4DB-C81ED0BEC6CC}" dt="2021-10-11T21:51:36.007" v="724" actId="404"/>
        <pc:sldMkLst>
          <pc:docMk/>
          <pc:sldMk cId="3154164448" sldId="512"/>
        </pc:sldMkLst>
        <pc:spChg chg="mod">
          <ac:chgData name="THOMY Philippe" userId="9df777e5-71f9-47e3-9421-f7a221646164" providerId="ADAL" clId="{74328A50-2FE2-4E59-A4DB-C81ED0BEC6CC}" dt="2021-10-11T21:51:36.007" v="724" actId="404"/>
          <ac:spMkLst>
            <pc:docMk/>
            <pc:sldMk cId="3154164448" sldId="512"/>
            <ac:spMk id="2" creationId="{E9D39B1D-80E1-4AC9-8018-F9BCA2EF1D71}"/>
          </ac:spMkLst>
        </pc:spChg>
        <pc:spChg chg="add mod">
          <ac:chgData name="THOMY Philippe" userId="9df777e5-71f9-47e3-9421-f7a221646164" providerId="ADAL" clId="{74328A50-2FE2-4E59-A4DB-C81ED0BEC6CC}" dt="2021-10-11T21:51:23.172" v="717" actId="20577"/>
          <ac:spMkLst>
            <pc:docMk/>
            <pc:sldMk cId="3154164448" sldId="512"/>
            <ac:spMk id="11" creationId="{7D0F57EC-D7DB-4AAB-A8AE-B0184CBBCE5F}"/>
          </ac:spMkLst>
        </pc:spChg>
      </pc:sldChg>
      <pc:sldChg chg="modSp mod">
        <pc:chgData name="THOMY Philippe" userId="9df777e5-71f9-47e3-9421-f7a221646164" providerId="ADAL" clId="{74328A50-2FE2-4E59-A4DB-C81ED0BEC6CC}" dt="2021-10-11T21:48:58.329" v="673" actId="20577"/>
        <pc:sldMkLst>
          <pc:docMk/>
          <pc:sldMk cId="1296792098" sldId="516"/>
        </pc:sldMkLst>
        <pc:spChg chg="mod">
          <ac:chgData name="THOMY Philippe" userId="9df777e5-71f9-47e3-9421-f7a221646164" providerId="ADAL" clId="{74328A50-2FE2-4E59-A4DB-C81ED0BEC6CC}" dt="2021-10-11T21:48:58.329" v="673" actId="20577"/>
          <ac:spMkLst>
            <pc:docMk/>
            <pc:sldMk cId="1296792098" sldId="51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0:27:51.980" v="47" actId="47"/>
        <pc:sldMkLst>
          <pc:docMk/>
          <pc:sldMk cId="3459050361" sldId="535"/>
        </pc:sldMkLst>
      </pc:sldChg>
      <pc:sldChg chg="del">
        <pc:chgData name="THOMY Philippe" userId="9df777e5-71f9-47e3-9421-f7a221646164" providerId="ADAL" clId="{74328A50-2FE2-4E59-A4DB-C81ED0BEC6CC}" dt="2021-10-11T21:52:45.585" v="725" actId="47"/>
        <pc:sldMkLst>
          <pc:docMk/>
          <pc:sldMk cId="1280036415" sldId="537"/>
        </pc:sldMkLst>
      </pc:sldChg>
      <pc:sldChg chg="del">
        <pc:chgData name="THOMY Philippe" userId="9df777e5-71f9-47e3-9421-f7a221646164" providerId="ADAL" clId="{74328A50-2FE2-4E59-A4DB-C81ED0BEC6CC}" dt="2021-10-11T20:30:28.727" v="83" actId="47"/>
        <pc:sldMkLst>
          <pc:docMk/>
          <pc:sldMk cId="92740113" sldId="549"/>
        </pc:sldMkLst>
      </pc:sldChg>
      <pc:sldChg chg="modSp mod">
        <pc:chgData name="THOMY Philippe" userId="9df777e5-71f9-47e3-9421-f7a221646164" providerId="ADAL" clId="{74328A50-2FE2-4E59-A4DB-C81ED0BEC6CC}" dt="2021-10-11T20:56:14.558" v="429" actId="1035"/>
        <pc:sldMkLst>
          <pc:docMk/>
          <pc:sldMk cId="4256416210" sldId="551"/>
        </pc:sldMkLst>
        <pc:spChg chg="mod">
          <ac:chgData name="THOMY Philippe" userId="9df777e5-71f9-47e3-9421-f7a221646164" providerId="ADAL" clId="{74328A50-2FE2-4E59-A4DB-C81ED0BEC6CC}" dt="2021-10-11T20:56:14.558" v="429" actId="1035"/>
          <ac:spMkLst>
            <pc:docMk/>
            <pc:sldMk cId="4256416210" sldId="551"/>
            <ac:spMk id="33" creationId="{B24331F4-0937-475F-9DC5-4B30A01837AC}"/>
          </ac:spMkLst>
        </pc:spChg>
      </pc:sldChg>
      <pc:sldChg chg="modSp mod">
        <pc:chgData name="THOMY Philippe" userId="9df777e5-71f9-47e3-9421-f7a221646164" providerId="ADAL" clId="{74328A50-2FE2-4E59-A4DB-C81ED0BEC6CC}" dt="2021-10-11T21:04:11.309" v="517" actId="1035"/>
        <pc:sldMkLst>
          <pc:docMk/>
          <pc:sldMk cId="991093690" sldId="554"/>
        </pc:sldMkLst>
        <pc:spChg chg="mod">
          <ac:chgData name="THOMY Philippe" userId="9df777e5-71f9-47e3-9421-f7a221646164" providerId="ADAL" clId="{74328A50-2FE2-4E59-A4DB-C81ED0BEC6CC}" dt="2021-10-11T21:04:11.309" v="517" actId="1035"/>
          <ac:spMkLst>
            <pc:docMk/>
            <pc:sldMk cId="991093690" sldId="554"/>
            <ac:spMk id="11" creationId="{73F4A405-7A2A-4210-BE41-2167B6A614B1}"/>
          </ac:spMkLst>
        </pc:spChg>
        <pc:spChg chg="mod">
          <ac:chgData name="THOMY Philippe" userId="9df777e5-71f9-47e3-9421-f7a221646164" providerId="ADAL" clId="{74328A50-2FE2-4E59-A4DB-C81ED0BEC6CC}" dt="2021-10-11T21:04:02.827" v="498" actId="14100"/>
          <ac:spMkLst>
            <pc:docMk/>
            <pc:sldMk cId="991093690" sldId="554"/>
            <ac:spMk id="66" creationId="{8AC25B22-8D66-4CFC-966D-1E307CEFBDEF}"/>
          </ac:spMkLst>
        </pc:spChg>
      </pc:sldChg>
      <pc:sldChg chg="del">
        <pc:chgData name="THOMY Philippe" userId="9df777e5-71f9-47e3-9421-f7a221646164" providerId="ADAL" clId="{74328A50-2FE2-4E59-A4DB-C81ED0BEC6CC}" dt="2021-10-11T21:52:59.667" v="726" actId="47"/>
        <pc:sldMkLst>
          <pc:docMk/>
          <pc:sldMk cId="3244183945" sldId="555"/>
        </pc:sldMkLst>
      </pc:sldChg>
      <pc:sldChg chg="modSp add mod">
        <pc:chgData name="THOMY Philippe" userId="9df777e5-71f9-47e3-9421-f7a221646164" providerId="ADAL" clId="{74328A50-2FE2-4E59-A4DB-C81ED0BEC6CC}" dt="2021-10-11T22:02:22.423" v="872" actId="1037"/>
        <pc:sldMkLst>
          <pc:docMk/>
          <pc:sldMk cId="547998383" sldId="557"/>
        </pc:sldMkLst>
        <pc:spChg chg="mod">
          <ac:chgData name="THOMY Philippe" userId="9df777e5-71f9-47e3-9421-f7a221646164" providerId="ADAL" clId="{74328A50-2FE2-4E59-A4DB-C81ED0BEC6CC}" dt="2021-10-11T22:02:22.423" v="872" actId="1037"/>
          <ac:spMkLst>
            <pc:docMk/>
            <pc:sldMk cId="547998383" sldId="557"/>
            <ac:spMk id="6" creationId="{1471B9BE-3772-4DF7-8349-B40E48235B9E}"/>
          </ac:spMkLst>
        </pc:spChg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891045121" sldId="557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895699711" sldId="557"/>
        </pc:sldMkLst>
      </pc:sldChg>
      <pc:sldChg chg="modSp mod">
        <pc:chgData name="THOMY Philippe" userId="9df777e5-71f9-47e3-9421-f7a221646164" providerId="ADAL" clId="{74328A50-2FE2-4E59-A4DB-C81ED0BEC6CC}" dt="2021-10-11T21:53:39.738" v="730" actId="27636"/>
        <pc:sldMkLst>
          <pc:docMk/>
          <pc:sldMk cId="3860438201" sldId="558"/>
        </pc:sldMkLst>
        <pc:spChg chg="mod">
          <ac:chgData name="THOMY Philippe" userId="9df777e5-71f9-47e3-9421-f7a221646164" providerId="ADAL" clId="{74328A50-2FE2-4E59-A4DB-C81ED0BEC6CC}" dt="2021-10-11T21:53:39.738" v="730" actId="27636"/>
          <ac:spMkLst>
            <pc:docMk/>
            <pc:sldMk cId="3860438201" sldId="558"/>
            <ac:spMk id="22" creationId="{96D341A1-656B-403A-A4E4-AAC40A655582}"/>
          </ac:spMkLst>
        </pc:spChg>
        <pc:spChg chg="mod ord">
          <ac:chgData name="THOMY Philippe" userId="9df777e5-71f9-47e3-9421-f7a221646164" providerId="ADAL" clId="{74328A50-2FE2-4E59-A4DB-C81ED0BEC6CC}" dt="2021-10-11T21:53:24.880" v="728" actId="167"/>
          <ac:spMkLst>
            <pc:docMk/>
            <pc:sldMk cId="3860438201" sldId="558"/>
            <ac:spMk id="25" creationId="{FB48502C-2F91-44A1-9362-7071148E74C5}"/>
          </ac:spMkLst>
        </pc:spChg>
      </pc:sldChg>
      <pc:sldChg chg="addSp delSp modSp mod ord">
        <pc:chgData name="THOMY Philippe" userId="9df777e5-71f9-47e3-9421-f7a221646164" providerId="ADAL" clId="{74328A50-2FE2-4E59-A4DB-C81ED0BEC6CC}" dt="2021-10-11T22:08:03.050" v="896" actId="1035"/>
        <pc:sldMkLst>
          <pc:docMk/>
          <pc:sldMk cId="3552779318" sldId="560"/>
        </pc:sldMkLst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3" creationId="{682BAE74-BDA9-4660-9CA1-8485C728E0C6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0:27.912" v="545" actId="1035"/>
          <ac:spMkLst>
            <pc:docMk/>
            <pc:sldMk cId="3552779318" sldId="560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05:04.015" v="522" actId="478"/>
          <ac:picMkLst>
            <pc:docMk/>
            <pc:sldMk cId="3552779318" sldId="560"/>
            <ac:picMk id="2" creationId="{1A719EE3-7208-4AAB-9563-FBF2244101EB}"/>
          </ac:picMkLst>
        </pc:picChg>
        <pc:picChg chg="add del mod">
          <ac:chgData name="THOMY Philippe" userId="9df777e5-71f9-47e3-9421-f7a221646164" providerId="ADAL" clId="{74328A50-2FE2-4E59-A4DB-C81ED0BEC6CC}" dt="2021-10-11T21:09:38.160" v="534" actId="478"/>
          <ac:picMkLst>
            <pc:docMk/>
            <pc:sldMk cId="3552779318" sldId="560"/>
            <ac:picMk id="4" creationId="{19F483C9-11E5-46F4-B496-B664888FD94A}"/>
          </ac:picMkLst>
        </pc:picChg>
        <pc:picChg chg="add mod">
          <ac:chgData name="THOMY Philippe" userId="9df777e5-71f9-47e3-9421-f7a221646164" providerId="ADAL" clId="{74328A50-2FE2-4E59-A4DB-C81ED0BEC6CC}" dt="2021-10-11T22:08:03.050" v="896" actId="1035"/>
          <ac:picMkLst>
            <pc:docMk/>
            <pc:sldMk cId="3552779318" sldId="560"/>
            <ac:picMk id="7" creationId="{DF6159AA-7B5E-485E-AFB8-9B9616FAA2E4}"/>
          </ac:picMkLst>
        </pc:picChg>
        <pc:picChg chg="del">
          <ac:chgData name="THOMY Philippe" userId="9df777e5-71f9-47e3-9421-f7a221646164" providerId="ADAL" clId="{74328A50-2FE2-4E59-A4DB-C81ED0BEC6CC}" dt="2021-10-11T21:04:54.091" v="521" actId="478"/>
          <ac:picMkLst>
            <pc:docMk/>
            <pc:sldMk cId="3552779318" sldId="560"/>
            <ac:picMk id="8" creationId="{129D85D9-C10D-4720-95F5-C3AD76E0C67E}"/>
          </ac:picMkLst>
        </pc:picChg>
      </pc:sldChg>
      <pc:sldChg chg="addSp delSp modSp mod">
        <pc:chgData name="THOMY Philippe" userId="9df777e5-71f9-47e3-9421-f7a221646164" providerId="ADAL" clId="{74328A50-2FE2-4E59-A4DB-C81ED0BEC6CC}" dt="2021-10-11T20:55:12.948" v="412" actId="27636"/>
        <pc:sldMkLst>
          <pc:docMk/>
          <pc:sldMk cId="1016620968" sldId="561"/>
        </pc:sldMkLst>
        <pc:spChg chg="mod">
          <ac:chgData name="THOMY Philippe" userId="9df777e5-71f9-47e3-9421-f7a221646164" providerId="ADAL" clId="{74328A50-2FE2-4E59-A4DB-C81ED0BEC6CC}" dt="2021-10-11T20:55:05.076" v="410" actId="1035"/>
          <ac:spMkLst>
            <pc:docMk/>
            <pc:sldMk cId="1016620968" sldId="56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5:12.948" v="412" actId="27636"/>
          <ac:spMkLst>
            <pc:docMk/>
            <pc:sldMk cId="1016620968" sldId="561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0:54:45.314" v="387" actId="478"/>
          <ac:picMkLst>
            <pc:docMk/>
            <pc:sldMk cId="1016620968" sldId="561"/>
            <ac:picMk id="2" creationId="{8B087C72-B7BD-4643-B06B-097AF08F35B7}"/>
          </ac:picMkLst>
        </pc:picChg>
        <pc:picChg chg="add mod">
          <ac:chgData name="THOMY Philippe" userId="9df777e5-71f9-47e3-9421-f7a221646164" providerId="ADAL" clId="{74328A50-2FE2-4E59-A4DB-C81ED0BEC6CC}" dt="2021-10-11T20:54:56.209" v="389" actId="1076"/>
          <ac:picMkLst>
            <pc:docMk/>
            <pc:sldMk cId="1016620968" sldId="561"/>
            <ac:picMk id="8" creationId="{B05CA642-8D9F-4F81-8B5B-476DBB6F0AB6}"/>
          </ac:picMkLst>
        </pc:picChg>
      </pc:sldChg>
      <pc:sldChg chg="modSp del mod">
        <pc:chgData name="THOMY Philippe" userId="9df777e5-71f9-47e3-9421-f7a221646164" providerId="ADAL" clId="{74328A50-2FE2-4E59-A4DB-C81ED0BEC6CC}" dt="2021-10-11T22:05:39.231" v="886" actId="2696"/>
        <pc:sldMkLst>
          <pc:docMk/>
          <pc:sldMk cId="2123086445" sldId="563"/>
        </pc:sldMkLst>
        <pc:spChg chg="mod">
          <ac:chgData name="THOMY Philippe" userId="9df777e5-71f9-47e3-9421-f7a221646164" providerId="ADAL" clId="{74328A50-2FE2-4E59-A4DB-C81ED0BEC6CC}" dt="2021-10-11T20:55:53.040" v="424" actId="1076"/>
          <ac:spMkLst>
            <pc:docMk/>
            <pc:sldMk cId="2123086445" sldId="563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0" creationId="{F6E89361-9124-4082-A2C0-6207C67A6E97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4" creationId="{C3221F41-D877-4E18-BDD5-FA92C681DBDE}"/>
          </ac:spMkLst>
        </pc:spChg>
        <pc:spChg chg="mod">
          <ac:chgData name="THOMY Philippe" userId="9df777e5-71f9-47e3-9421-f7a221646164" providerId="ADAL" clId="{74328A50-2FE2-4E59-A4DB-C81ED0BEC6CC}" dt="2021-10-11T20:55:37.303" v="413" actId="14100"/>
          <ac:spMkLst>
            <pc:docMk/>
            <pc:sldMk cId="2123086445" sldId="563"/>
            <ac:spMk id="31" creationId="{4DAEEB1A-53F5-4B37-ADC5-9CC543C077C8}"/>
          </ac:spMkLst>
        </pc:spChg>
      </pc:sldChg>
      <pc:sldChg chg="add">
        <pc:chgData name="THOMY Philippe" userId="9df777e5-71f9-47e3-9421-f7a221646164" providerId="ADAL" clId="{74328A50-2FE2-4E59-A4DB-C81ED0BEC6CC}" dt="2021-10-11T22:05:50.117" v="887"/>
        <pc:sldMkLst>
          <pc:docMk/>
          <pc:sldMk cId="3704937441" sldId="563"/>
        </pc:sldMkLst>
      </pc:sldChg>
      <pc:sldChg chg="del">
        <pc:chgData name="THOMY Philippe" userId="9df777e5-71f9-47e3-9421-f7a221646164" providerId="ADAL" clId="{74328A50-2FE2-4E59-A4DB-C81ED0BEC6CC}" dt="2021-10-11T20:27:54.540" v="48" actId="47"/>
        <pc:sldMkLst>
          <pc:docMk/>
          <pc:sldMk cId="3404454644" sldId="569"/>
        </pc:sldMkLst>
      </pc:sldChg>
      <pc:sldChg chg="del">
        <pc:chgData name="THOMY Philippe" userId="9df777e5-71f9-47e3-9421-f7a221646164" providerId="ADAL" clId="{74328A50-2FE2-4E59-A4DB-C81ED0BEC6CC}" dt="2021-10-11T20:27:49.791" v="45" actId="47"/>
        <pc:sldMkLst>
          <pc:docMk/>
          <pc:sldMk cId="189967278" sldId="582"/>
        </pc:sldMkLst>
      </pc:sldChg>
      <pc:sldChg chg="del">
        <pc:chgData name="THOMY Philippe" userId="9df777e5-71f9-47e3-9421-f7a221646164" providerId="ADAL" clId="{74328A50-2FE2-4E59-A4DB-C81ED0BEC6CC}" dt="2021-10-11T20:27:16.200" v="41" actId="47"/>
        <pc:sldMkLst>
          <pc:docMk/>
          <pc:sldMk cId="2129896739" sldId="586"/>
        </pc:sldMkLst>
      </pc:sldChg>
      <pc:sldChg chg="del">
        <pc:chgData name="THOMY Philippe" userId="9df777e5-71f9-47e3-9421-f7a221646164" providerId="ADAL" clId="{74328A50-2FE2-4E59-A4DB-C81ED0BEC6CC}" dt="2021-10-11T20:27:25.437" v="42" actId="47"/>
        <pc:sldMkLst>
          <pc:docMk/>
          <pc:sldMk cId="3481769651" sldId="588"/>
        </pc:sldMkLst>
      </pc:sldChg>
      <pc:sldChg chg="del">
        <pc:chgData name="THOMY Philippe" userId="9df777e5-71f9-47e3-9421-f7a221646164" providerId="ADAL" clId="{74328A50-2FE2-4E59-A4DB-C81ED0BEC6CC}" dt="2021-10-11T20:27:26.088" v="43" actId="47"/>
        <pc:sldMkLst>
          <pc:docMk/>
          <pc:sldMk cId="1215103629" sldId="589"/>
        </pc:sldMkLst>
      </pc:sldChg>
      <pc:sldChg chg="del">
        <pc:chgData name="THOMY Philippe" userId="9df777e5-71f9-47e3-9421-f7a221646164" providerId="ADAL" clId="{74328A50-2FE2-4E59-A4DB-C81ED0BEC6CC}" dt="2021-10-11T20:27:26.824" v="44" actId="47"/>
        <pc:sldMkLst>
          <pc:docMk/>
          <pc:sldMk cId="3488153770" sldId="590"/>
        </pc:sldMkLst>
      </pc:sldChg>
      <pc:sldChg chg="del">
        <pc:chgData name="THOMY Philippe" userId="9df777e5-71f9-47e3-9421-f7a221646164" providerId="ADAL" clId="{74328A50-2FE2-4E59-A4DB-C81ED0BEC6CC}" dt="2021-10-11T21:03:40.621" v="494" actId="47"/>
        <pc:sldMkLst>
          <pc:docMk/>
          <pc:sldMk cId="2901113049" sldId="592"/>
        </pc:sldMkLst>
      </pc:sldChg>
      <pc:sldChg chg="del">
        <pc:chgData name="THOMY Philippe" userId="9df777e5-71f9-47e3-9421-f7a221646164" providerId="ADAL" clId="{74328A50-2FE2-4E59-A4DB-C81ED0BEC6CC}" dt="2021-10-11T20:27:51.216" v="46" actId="47"/>
        <pc:sldMkLst>
          <pc:docMk/>
          <pc:sldMk cId="1719740098" sldId="594"/>
        </pc:sldMkLst>
      </pc:sldChg>
      <pc:sldChg chg="del">
        <pc:chgData name="THOMY Philippe" userId="9df777e5-71f9-47e3-9421-f7a221646164" providerId="ADAL" clId="{74328A50-2FE2-4E59-A4DB-C81ED0BEC6CC}" dt="2021-10-11T20:27:55.342" v="49" actId="47"/>
        <pc:sldMkLst>
          <pc:docMk/>
          <pc:sldMk cId="1671910281" sldId="595"/>
        </pc:sldMkLst>
      </pc:sldChg>
      <pc:sldChg chg="modSp mod">
        <pc:chgData name="THOMY Philippe" userId="9df777e5-71f9-47e3-9421-f7a221646164" providerId="ADAL" clId="{74328A50-2FE2-4E59-A4DB-C81ED0BEC6CC}" dt="2021-10-11T20:28:41.708" v="81" actId="404"/>
        <pc:sldMkLst>
          <pc:docMk/>
          <pc:sldMk cId="2357459822" sldId="596"/>
        </pc:sldMkLst>
        <pc:spChg chg="mod">
          <ac:chgData name="THOMY Philippe" userId="9df777e5-71f9-47e3-9421-f7a221646164" providerId="ADAL" clId="{74328A50-2FE2-4E59-A4DB-C81ED0BEC6CC}" dt="2021-10-11T20:28:41.708" v="81" actId="404"/>
          <ac:spMkLst>
            <pc:docMk/>
            <pc:sldMk cId="2357459822" sldId="59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1:03:49.811" v="496" actId="47"/>
        <pc:sldMkLst>
          <pc:docMk/>
          <pc:sldMk cId="3297179825" sldId="597"/>
        </pc:sldMkLst>
      </pc:sldChg>
      <pc:sldChg chg="ord">
        <pc:chgData name="THOMY Philippe" userId="9df777e5-71f9-47e3-9421-f7a221646164" providerId="ADAL" clId="{74328A50-2FE2-4E59-A4DB-C81ED0BEC6CC}" dt="2021-10-11T21:46:28.554" v="644"/>
        <pc:sldMkLst>
          <pc:docMk/>
          <pc:sldMk cId="3882068186" sldId="598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657502464" sldId="599"/>
        </pc:sldMkLst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824940015" sldId="599"/>
        </pc:sldMkLst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4043615393" sldId="599"/>
        </pc:sldMkLst>
      </pc:sldChg>
      <pc:sldChg chg="del">
        <pc:chgData name="THOMY Philippe" userId="9df777e5-71f9-47e3-9421-f7a221646164" providerId="ADAL" clId="{74328A50-2FE2-4E59-A4DB-C81ED0BEC6CC}" dt="2021-10-11T21:03:43.744" v="495" actId="47"/>
        <pc:sldMkLst>
          <pc:docMk/>
          <pc:sldMk cId="1181850350" sldId="600"/>
        </pc:sldMkLst>
      </pc:sldChg>
      <pc:sldChg chg="del">
        <pc:chgData name="THOMY Philippe" userId="9df777e5-71f9-47e3-9421-f7a221646164" providerId="ADAL" clId="{74328A50-2FE2-4E59-A4DB-C81ED0BEC6CC}" dt="2021-10-11T21:54:02.302" v="731" actId="2696"/>
        <pc:sldMkLst>
          <pc:docMk/>
          <pc:sldMk cId="193468409" sldId="601"/>
        </pc:sldMkLst>
      </pc:sldChg>
      <pc:sldChg chg="add">
        <pc:chgData name="THOMY Philippe" userId="9df777e5-71f9-47e3-9421-f7a221646164" providerId="ADAL" clId="{74328A50-2FE2-4E59-A4DB-C81ED0BEC6CC}" dt="2021-10-11T21:54:20.852" v="732"/>
        <pc:sldMkLst>
          <pc:docMk/>
          <pc:sldMk cId="754354800" sldId="601"/>
        </pc:sldMkLst>
      </pc:sldChg>
      <pc:sldChg chg="del">
        <pc:chgData name="THOMY Philippe" userId="9df777e5-71f9-47e3-9421-f7a221646164" providerId="ADAL" clId="{74328A50-2FE2-4E59-A4DB-C81ED0BEC6CC}" dt="2021-10-11T21:54:34.501" v="733" actId="47"/>
        <pc:sldMkLst>
          <pc:docMk/>
          <pc:sldMk cId="197454799" sldId="602"/>
        </pc:sldMkLst>
      </pc:sldChg>
      <pc:sldChg chg="del">
        <pc:chgData name="THOMY Philippe" userId="9df777e5-71f9-47e3-9421-f7a221646164" providerId="ADAL" clId="{74328A50-2FE2-4E59-A4DB-C81ED0BEC6CC}" dt="2021-10-11T21:54:38.947" v="734" actId="47"/>
        <pc:sldMkLst>
          <pc:docMk/>
          <pc:sldMk cId="3353931534" sldId="603"/>
        </pc:sldMkLst>
      </pc:sldChg>
      <pc:sldChg chg="addSp delSp modSp mod">
        <pc:chgData name="THOMY Philippe" userId="9df777e5-71f9-47e3-9421-f7a221646164" providerId="ADAL" clId="{74328A50-2FE2-4E59-A4DB-C81ED0BEC6CC}" dt="2021-10-11T20:50:43.326" v="386" actId="1036"/>
        <pc:sldMkLst>
          <pc:docMk/>
          <pc:sldMk cId="1907315874" sldId="604"/>
        </pc:sldMkLst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8" creationId="{69DC4C11-8B97-407E-92B1-511A4C6F1A9B}"/>
          </ac:spMkLst>
        </pc:spChg>
        <pc:spChg chg="mod">
          <ac:chgData name="THOMY Philippe" userId="9df777e5-71f9-47e3-9421-f7a221646164" providerId="ADAL" clId="{74328A50-2FE2-4E59-A4DB-C81ED0BEC6CC}" dt="2021-10-11T20:45:42.446" v="215" actId="1038"/>
          <ac:spMkLst>
            <pc:docMk/>
            <pc:sldMk cId="1907315874" sldId="604"/>
            <ac:spMk id="9" creationId="{B10516DA-BB41-464A-BAE8-4CF39645D22E}"/>
          </ac:spMkLst>
        </pc:spChg>
        <pc:spChg chg="add 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74328A50-2FE2-4E59-A4DB-C81ED0BEC6CC}" dt="2021-10-11T20:47:14.196" v="239" actId="1076"/>
          <ac:spMkLst>
            <pc:docMk/>
            <pc:sldMk cId="1907315874" sldId="604"/>
            <ac:spMk id="44" creationId="{F2EB245D-E53D-40B2-B323-49D0F541F1F5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7" creationId="{640E6FCE-958F-40C2-9289-76287FF8C81C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8" creationId="{746AA23E-4D39-43F7-963A-C69E3E0504CA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9" creationId="{8777E50E-2005-4C3E-A820-594ADD8D7228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50" creationId="{D738B962-0256-4886-A5A2-3D26E4EFD68B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1" creationId="{8547F98B-3408-4720-8D3D-70F04BC9D3D1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2" creationId="{945B972F-25EE-4698-9371-336928B5BA6B}"/>
          </ac:spMkLst>
        </pc:spChg>
        <pc:spChg chg="mod">
          <ac:chgData name="THOMY Philippe" userId="9df777e5-71f9-47e3-9421-f7a221646164" providerId="ADAL" clId="{74328A50-2FE2-4E59-A4DB-C81ED0BEC6CC}" dt="2021-10-11T20:42:21.824" v="127" actId="1037"/>
          <ac:spMkLst>
            <pc:docMk/>
            <pc:sldMk cId="1907315874" sldId="604"/>
            <ac:spMk id="53" creationId="{3181DD6B-BC92-4C5F-A920-6C138E00697E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4" creationId="{BB9F9832-48DD-491A-B008-EF1C9A95D3C6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5" creationId="{EF241490-DB92-4761-9848-49E074411984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8" creationId="{D201C26C-888B-4D39-B677-7F62F7DB6CA3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9" creationId="{166BDB5B-3419-4A27-8B75-AF8150F14B5B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9" creationId="{A633AD1F-C67C-40CB-B633-F835964EB55A}"/>
          </ac:spMkLst>
        </pc:spChg>
        <pc:spChg chg="add mod">
          <ac:chgData name="THOMY Philippe" userId="9df777e5-71f9-47e3-9421-f7a221646164" providerId="ADAL" clId="{74328A50-2FE2-4E59-A4DB-C81ED0BEC6CC}" dt="2021-10-11T20:49:15.970" v="324" actId="14100"/>
          <ac:spMkLst>
            <pc:docMk/>
            <pc:sldMk cId="1907315874" sldId="604"/>
            <ac:spMk id="80" creationId="{1FDEAA36-361E-4C75-9EE2-A428CDC392B7}"/>
          </ac:spMkLst>
        </pc:spChg>
        <pc:spChg chg="add mod">
          <ac:chgData name="THOMY Philippe" userId="9df777e5-71f9-47e3-9421-f7a221646164" providerId="ADAL" clId="{74328A50-2FE2-4E59-A4DB-C81ED0BEC6CC}" dt="2021-10-11T20:50:16.754" v="355" actId="1038"/>
          <ac:spMkLst>
            <pc:docMk/>
            <pc:sldMk cId="1907315874" sldId="604"/>
            <ac:spMk id="81" creationId="{85B145B9-36CC-44A4-9694-FBE3911D802E}"/>
          </ac:spMkLst>
        </pc:spChg>
        <pc:spChg chg="add mod">
          <ac:chgData name="THOMY Philippe" userId="9df777e5-71f9-47e3-9421-f7a221646164" providerId="ADAL" clId="{74328A50-2FE2-4E59-A4DB-C81ED0BEC6CC}" dt="2021-10-11T20:50:25.774" v="368" actId="1037"/>
          <ac:spMkLst>
            <pc:docMk/>
            <pc:sldMk cId="1907315874" sldId="604"/>
            <ac:spMk id="82" creationId="{615D8C62-C62E-4401-97B9-DDB76FF583BF}"/>
          </ac:spMkLst>
        </pc:spChg>
        <pc:grpChg chg="del mod">
          <ac:chgData name="THOMY Philippe" userId="9df777e5-71f9-47e3-9421-f7a221646164" providerId="ADAL" clId="{74328A50-2FE2-4E59-A4DB-C81ED0BEC6CC}" dt="2021-10-11T20:46:28.667" v="217" actId="165"/>
          <ac:grpSpMkLst>
            <pc:docMk/>
            <pc:sldMk cId="1907315874" sldId="604"/>
            <ac:grpSpMk id="2" creationId="{19C1888F-184E-41D5-9F2C-352F24E182EF}"/>
          </ac:grpSpMkLst>
        </pc:grpChg>
        <pc:grpChg chg="mod">
          <ac:chgData name="THOMY Philippe" userId="9df777e5-71f9-47e3-9421-f7a221646164" providerId="ADAL" clId="{74328A50-2FE2-4E59-A4DB-C81ED0BEC6CC}" dt="2021-10-11T20:47:53.599" v="301" actId="1038"/>
          <ac:grpSpMkLst>
            <pc:docMk/>
            <pc:sldMk cId="1907315874" sldId="604"/>
            <ac:grpSpMk id="12" creationId="{C387C428-7B59-4D53-993F-5BE2BE8EAF3D}"/>
          </ac:grpSpMkLst>
        </pc:grpChg>
        <pc:grpChg chg="mod">
          <ac:chgData name="THOMY Philippe" userId="9df777e5-71f9-47e3-9421-f7a221646164" providerId="ADAL" clId="{74328A50-2FE2-4E59-A4DB-C81ED0BEC6CC}" dt="2021-10-11T20:47:47.638" v="289" actId="1038"/>
          <ac:grpSpMkLst>
            <pc:docMk/>
            <pc:sldMk cId="1907315874" sldId="604"/>
            <ac:grpSpMk id="13" creationId="{456114E4-47B5-41A9-9C3B-7F8447311513}"/>
          </ac:grpSpMkLst>
        </pc:grpChg>
        <pc:grpChg chg="add mod">
          <ac:chgData name="THOMY Philippe" userId="9df777e5-71f9-47e3-9421-f7a221646164" providerId="ADAL" clId="{74328A50-2FE2-4E59-A4DB-C81ED0BEC6CC}" dt="2021-10-11T20:48:11.755" v="308" actId="1038"/>
          <ac:grpSpMkLst>
            <pc:docMk/>
            <pc:sldMk cId="1907315874" sldId="604"/>
            <ac:grpSpMk id="14" creationId="{2973D23C-8E5B-4881-947C-FEB19B0F689E}"/>
          </ac:grpSpMkLst>
        </pc:grpChg>
        <pc:grpChg chg="mod">
          <ac:chgData name="THOMY Philippe" userId="9df777e5-71f9-47e3-9421-f7a221646164" providerId="ADAL" clId="{74328A50-2FE2-4E59-A4DB-C81ED0BEC6CC}" dt="2021-10-11T20:47:36.474" v="277" actId="1037"/>
          <ac:grpSpMkLst>
            <pc:docMk/>
            <pc:sldMk cId="1907315874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74328A50-2FE2-4E59-A4DB-C81ED0BEC6CC}" dt="2021-10-11T20:47:24.346" v="258" actId="1036"/>
          <ac:grpSpMkLst>
            <pc:docMk/>
            <pc:sldMk cId="1907315874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74328A50-2FE2-4E59-A4DB-C81ED0BEC6CC}" dt="2021-10-11T20:47:24.346" v="258" actId="1036"/>
          <ac:picMkLst>
            <pc:docMk/>
            <pc:sldMk cId="1907315874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74328A50-2FE2-4E59-A4DB-C81ED0BEC6CC}" dt="2021-10-11T20:45:26.109" v="184" actId="1035"/>
          <ac:picMkLst>
            <pc:docMk/>
            <pc:sldMk cId="1907315874" sldId="604"/>
            <ac:picMk id="40" creationId="{09355491-28BA-4252-B050-17D4C8F0D302}"/>
          </ac:picMkLst>
        </pc:picChg>
        <pc:picChg chg="mod">
          <ac:chgData name="THOMY Philippe" userId="9df777e5-71f9-47e3-9421-f7a221646164" providerId="ADAL" clId="{74328A50-2FE2-4E59-A4DB-C81ED0BEC6CC}" dt="2021-10-11T20:48:06.805" v="302" actId="164"/>
          <ac:picMkLst>
            <pc:docMk/>
            <pc:sldMk cId="1907315874" sldId="604"/>
            <ac:picMk id="41" creationId="{337F8F9A-E47F-4778-A31C-F5C3769792D2}"/>
          </ac:picMkLst>
        </pc:picChg>
        <pc:picChg chg="mod">
          <ac:chgData name="THOMY Philippe" userId="9df777e5-71f9-47e3-9421-f7a221646164" providerId="ADAL" clId="{74328A50-2FE2-4E59-A4DB-C81ED0BEC6CC}" dt="2021-10-11T20:46:35.995" v="234" actId="1038"/>
          <ac:picMkLst>
            <pc:docMk/>
            <pc:sldMk cId="1907315874" sldId="604"/>
            <ac:picMk id="61" creationId="{2EA686DF-1754-4E38-B0C7-AAE743407D85}"/>
          </ac:picMkLst>
        </pc:picChg>
        <pc:picChg chg="mod">
          <ac:chgData name="THOMY Philippe" userId="9df777e5-71f9-47e3-9421-f7a221646164" providerId="ADAL" clId="{74328A50-2FE2-4E59-A4DB-C81ED0BEC6CC}" dt="2021-10-11T20:47:36.474" v="277" actId="1037"/>
          <ac:picMkLst>
            <pc:docMk/>
            <pc:sldMk cId="1907315874" sldId="604"/>
            <ac:picMk id="74" creationId="{2A9F25B2-D6FB-45F9-9240-E3F064FD1E59}"/>
          </ac:picMkLst>
        </pc:picChg>
      </pc:sldChg>
      <pc:sldChg chg="del">
        <pc:chgData name="THOMY Philippe" userId="9df777e5-71f9-47e3-9421-f7a221646164" providerId="ADAL" clId="{74328A50-2FE2-4E59-A4DB-C81ED0BEC6CC}" dt="2021-10-11T20:29:14.114" v="82" actId="47"/>
        <pc:sldMkLst>
          <pc:docMk/>
          <pc:sldMk cId="2770099112" sldId="606"/>
        </pc:sldMkLst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991398114" sldId="611"/>
        </pc:sldMkLst>
      </pc:sldChg>
      <pc:sldChg chg="addSp modSp del mod ord">
        <pc:chgData name="THOMY Philippe" userId="9df777e5-71f9-47e3-9421-f7a221646164" providerId="ADAL" clId="{74328A50-2FE2-4E59-A4DB-C81ED0BEC6CC}" dt="2021-10-11T22:04:28.734" v="884" actId="2696"/>
        <pc:sldMkLst>
          <pc:docMk/>
          <pc:sldMk cId="1840139938" sldId="611"/>
        </pc:sldMkLst>
        <pc:spChg chg="add mod">
          <ac:chgData name="THOMY Philippe" userId="9df777e5-71f9-47e3-9421-f7a221646164" providerId="ADAL" clId="{74328A50-2FE2-4E59-A4DB-C81ED0BEC6CC}" dt="2021-10-11T21:02:26.481" v="475" actId="1038"/>
          <ac:spMkLst>
            <pc:docMk/>
            <pc:sldMk cId="1840139938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74328A50-2FE2-4E59-A4DB-C81ED0BEC6CC}" dt="2021-10-11T21:02:36.782" v="476" actId="14100"/>
          <ac:spMkLst>
            <pc:docMk/>
            <pc:sldMk cId="1840139938" sldId="611"/>
            <ac:spMk id="11" creationId="{91829AD5-C9DE-4C63-ABE7-99641B354918}"/>
          </ac:spMkLst>
        </pc:spChg>
        <pc:spChg chg="mod">
          <ac:chgData name="THOMY Philippe" userId="9df777e5-71f9-47e3-9421-f7a221646164" providerId="ADAL" clId="{74328A50-2FE2-4E59-A4DB-C81ED0BEC6CC}" dt="2021-10-11T21:00:30.107" v="449" actId="14100"/>
          <ac:spMkLst>
            <pc:docMk/>
            <pc:sldMk cId="1840139938" sldId="611"/>
            <ac:spMk id="30" creationId="{57DB8C35-3FE9-43D2-9AC4-F31670A64FEF}"/>
          </ac:spMkLst>
        </pc:sp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3298136998" sldId="612"/>
        </pc:sldMkLst>
      </pc:sldChg>
      <pc:sldChg chg="delSp modSp del mod">
        <pc:chgData name="THOMY Philippe" userId="9df777e5-71f9-47e3-9421-f7a221646164" providerId="ADAL" clId="{74328A50-2FE2-4E59-A4DB-C81ED0BEC6CC}" dt="2021-10-11T22:04:28.734" v="884" actId="2696"/>
        <pc:sldMkLst>
          <pc:docMk/>
          <pc:sldMk cId="3530392061" sldId="612"/>
        </pc:sldMkLst>
        <pc:spChg chg="del mod">
          <ac:chgData name="THOMY Philippe" userId="9df777e5-71f9-47e3-9421-f7a221646164" providerId="ADAL" clId="{74328A50-2FE2-4E59-A4DB-C81ED0BEC6CC}" dt="2021-10-11T21:01:56.970" v="455" actId="21"/>
          <ac:spMkLst>
            <pc:docMk/>
            <pc:sldMk cId="3530392061" sldId="612"/>
            <ac:spMk id="5" creationId="{3FA79F12-CC4C-489D-A732-B7D5239988DC}"/>
          </ac:spMkLst>
        </pc:spChg>
        <pc:spChg chg="mod">
          <ac:chgData name="THOMY Philippe" userId="9df777e5-71f9-47e3-9421-f7a221646164" providerId="ADAL" clId="{74328A50-2FE2-4E59-A4DB-C81ED0BEC6CC}" dt="2021-10-11T21:03:34.961" v="493" actId="6549"/>
          <ac:spMkLst>
            <pc:docMk/>
            <pc:sldMk cId="3530392061" sldId="612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2:03:58.416" v="883" actId="20577"/>
          <ac:spMkLst>
            <pc:docMk/>
            <pc:sldMk cId="3530392061" sldId="612"/>
            <ac:spMk id="66" creationId="{8AC25B22-8D66-4CFC-966D-1E307CEFBDEF}"/>
          </ac:spMkLst>
        </pc:spChg>
      </pc:sldChg>
      <pc:sldChg chg="addSp delSp modSp add mod ord">
        <pc:chgData name="THOMY Philippe" userId="9df777e5-71f9-47e3-9421-f7a221646164" providerId="ADAL" clId="{74328A50-2FE2-4E59-A4DB-C81ED0BEC6CC}" dt="2021-10-11T21:46:24.707" v="642"/>
        <pc:sldMkLst>
          <pc:docMk/>
          <pc:sldMk cId="1655287298" sldId="614"/>
        </pc:sldMkLst>
        <pc:spChg chg="del">
          <ac:chgData name="THOMY Philippe" userId="9df777e5-71f9-47e3-9421-f7a221646164" providerId="ADAL" clId="{74328A50-2FE2-4E59-A4DB-C81ED0BEC6CC}" dt="2021-10-11T21:11:20.598" v="610" actId="478"/>
          <ac:spMkLst>
            <pc:docMk/>
            <pc:sldMk cId="1655287298" sldId="614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1:06.458" v="607" actId="6549"/>
          <ac:spMkLst>
            <pc:docMk/>
            <pc:sldMk cId="1655287298" sldId="614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11:15.613" v="609" actId="478"/>
          <ac:spMkLst>
            <pc:docMk/>
            <pc:sldMk cId="1655287298" sldId="614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11:20.598" v="610" actId="478"/>
          <ac:picMkLst>
            <pc:docMk/>
            <pc:sldMk cId="1655287298" sldId="614"/>
            <ac:picMk id="2" creationId="{1A719EE3-7208-4AAB-9563-FBF2244101EB}"/>
          </ac:picMkLst>
        </pc:picChg>
        <pc:picChg chg="add mod">
          <ac:chgData name="THOMY Philippe" userId="9df777e5-71f9-47e3-9421-f7a221646164" providerId="ADAL" clId="{74328A50-2FE2-4E59-A4DB-C81ED0BEC6CC}" dt="2021-10-11T21:44:35.077" v="640" actId="1038"/>
          <ac:picMkLst>
            <pc:docMk/>
            <pc:sldMk cId="1655287298" sldId="614"/>
            <ac:picMk id="4" creationId="{A28BD078-4F87-4FA9-8E0B-4A989E4210AE}"/>
          </ac:picMkLst>
        </pc:picChg>
        <pc:picChg chg="del">
          <ac:chgData name="THOMY Philippe" userId="9df777e5-71f9-47e3-9421-f7a221646164" providerId="ADAL" clId="{74328A50-2FE2-4E59-A4DB-C81ED0BEC6CC}" dt="2021-10-11T21:11:11.552" v="608" actId="478"/>
          <ac:picMkLst>
            <pc:docMk/>
            <pc:sldMk cId="1655287298" sldId="614"/>
            <ac:picMk id="8" creationId="{129D85D9-C10D-4720-95F5-C3AD76E0C67E}"/>
          </ac:picMkLst>
        </pc:picChg>
      </pc:sldChg>
      <pc:sldChg chg="new del">
        <pc:chgData name="THOMY Philippe" userId="9df777e5-71f9-47e3-9421-f7a221646164" providerId="ADAL" clId="{74328A50-2FE2-4E59-A4DB-C81ED0BEC6CC}" dt="2021-10-11T21:04:41.895" v="519" actId="47"/>
        <pc:sldMkLst>
          <pc:docMk/>
          <pc:sldMk cId="3857918646" sldId="614"/>
        </pc:sldMkLst>
      </pc:sldChg>
      <pc:sldChg chg="modSp add del mod">
        <pc:chgData name="THOMY Philippe" userId="9df777e5-71f9-47e3-9421-f7a221646164" providerId="ADAL" clId="{74328A50-2FE2-4E59-A4DB-C81ED0BEC6CC}" dt="2021-10-11T21:56:27.604" v="769" actId="2696"/>
        <pc:sldMkLst>
          <pc:docMk/>
          <pc:sldMk cId="513222247" sldId="615"/>
        </pc:sldMkLst>
        <pc:spChg chg="mod">
          <ac:chgData name="THOMY Philippe" userId="9df777e5-71f9-47e3-9421-f7a221646164" providerId="ADAL" clId="{74328A50-2FE2-4E59-A4DB-C81ED0BEC6CC}" dt="2021-10-11T21:55:38.393" v="768" actId="14100"/>
          <ac:spMkLst>
            <pc:docMk/>
            <pc:sldMk cId="513222247" sldId="615"/>
            <ac:spMk id="13" creationId="{423A7093-E76B-4D29-A59E-5FB662695568}"/>
          </ac:spMkLst>
        </pc:spChg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3041145452" sldId="615"/>
        </pc:sldMkLst>
      </pc:sldChg>
      <pc:sldMasterChg chg="delSldLayout modSldLayout">
        <pc:chgData name="THOMY Philippe" userId="9df777e5-71f9-47e3-9421-f7a221646164" providerId="ADAL" clId="{74328A50-2FE2-4E59-A4DB-C81ED0BEC6CC}" dt="2021-10-11T22:05:39.231" v="88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74328A50-2FE2-4E59-A4DB-C81ED0BEC6CC}" dt="2021-10-11T20:27:16.200" v="41" actId="47"/>
          <pc:sldLayoutMkLst>
            <pc:docMk/>
            <pc:sldMasterMk cId="0" sldId="2147483648"/>
            <pc:sldLayoutMk cId="3366172711" sldId="2147483665"/>
          </pc:sldLayoutMkLst>
        </pc:sldLayoutChg>
        <pc:sldLayoutChg chg="del">
          <pc:chgData name="THOMY Philippe" userId="9df777e5-71f9-47e3-9421-f7a221646164" providerId="ADAL" clId="{74328A50-2FE2-4E59-A4DB-C81ED0BEC6CC}" dt="2021-10-11T20:27:25.437" v="42" actId="47"/>
          <pc:sldLayoutMkLst>
            <pc:docMk/>
            <pc:sldMasterMk cId="0" sldId="2147483648"/>
            <pc:sldLayoutMk cId="658180741" sldId="2147483670"/>
          </pc:sldLayoutMkLst>
        </pc:sldLayoutChg>
        <pc:sldLayoutChg chg="del">
          <pc:chgData name="THOMY Philippe" userId="9df777e5-71f9-47e3-9421-f7a221646164" providerId="ADAL" clId="{74328A50-2FE2-4E59-A4DB-C81ED0BEC6CC}" dt="2021-10-11T20:27:26.088" v="43" actId="47"/>
          <pc:sldLayoutMkLst>
            <pc:docMk/>
            <pc:sldMasterMk cId="0" sldId="2147483648"/>
            <pc:sldLayoutMk cId="1886161604" sldId="2147483671"/>
          </pc:sldLayoutMkLst>
        </pc:sldLayoutChg>
        <pc:sldLayoutChg chg="del">
          <pc:chgData name="THOMY Philippe" userId="9df777e5-71f9-47e3-9421-f7a221646164" providerId="ADAL" clId="{74328A50-2FE2-4E59-A4DB-C81ED0BEC6CC}" dt="2021-10-11T20:27:26.824" v="44" actId="47"/>
          <pc:sldLayoutMkLst>
            <pc:docMk/>
            <pc:sldMasterMk cId="0" sldId="2147483648"/>
            <pc:sldLayoutMk cId="2645464982" sldId="2147483672"/>
          </pc:sldLayoutMkLst>
        </pc:sldLayoutChg>
        <pc:sldLayoutChg chg="del">
          <pc:chgData name="THOMY Philippe" userId="9df777e5-71f9-47e3-9421-f7a221646164" providerId="ADAL" clId="{74328A50-2FE2-4E59-A4DB-C81ED0BEC6CC}" dt="2021-10-11T20:27:49.791" v="45" actId="47"/>
          <pc:sldLayoutMkLst>
            <pc:docMk/>
            <pc:sldMasterMk cId="0" sldId="2147483648"/>
            <pc:sldLayoutMk cId="4250971660" sldId="2147483678"/>
          </pc:sldLayoutMkLst>
        </pc:sldLayoutChg>
        <pc:sldLayoutChg chg="del">
          <pc:chgData name="THOMY Philippe" userId="9df777e5-71f9-47e3-9421-f7a221646164" providerId="ADAL" clId="{74328A50-2FE2-4E59-A4DB-C81ED0BEC6CC}" dt="2021-10-11T20:27:51.216" v="46" actId="47"/>
          <pc:sldLayoutMkLst>
            <pc:docMk/>
            <pc:sldMasterMk cId="0" sldId="2147483648"/>
            <pc:sldLayoutMk cId="3939865440" sldId="2147483679"/>
          </pc:sldLayoutMkLst>
        </pc:sldLayoutChg>
        <pc:sldLayoutChg chg="del">
          <pc:chgData name="THOMY Philippe" userId="9df777e5-71f9-47e3-9421-f7a221646164" providerId="ADAL" clId="{74328A50-2FE2-4E59-A4DB-C81ED0BEC6CC}" dt="2021-10-11T20:27:51.980" v="47" actId="47"/>
          <pc:sldLayoutMkLst>
            <pc:docMk/>
            <pc:sldMasterMk cId="0" sldId="2147483648"/>
            <pc:sldLayoutMk cId="1198939043" sldId="2147483680"/>
          </pc:sldLayoutMkLst>
        </pc:sldLayoutChg>
        <pc:sldLayoutChg chg="del">
          <pc:chgData name="THOMY Philippe" userId="9df777e5-71f9-47e3-9421-f7a221646164" providerId="ADAL" clId="{74328A50-2FE2-4E59-A4DB-C81ED0BEC6CC}" dt="2021-10-11T20:27:54.540" v="48" actId="47"/>
          <pc:sldLayoutMkLst>
            <pc:docMk/>
            <pc:sldMasterMk cId="0" sldId="2147483648"/>
            <pc:sldLayoutMk cId="3151034061" sldId="2147483681"/>
          </pc:sldLayoutMkLst>
        </pc:sldLayoutChg>
        <pc:sldLayoutChg chg="del">
          <pc:chgData name="THOMY Philippe" userId="9df777e5-71f9-47e3-9421-f7a221646164" providerId="ADAL" clId="{74328A50-2FE2-4E59-A4DB-C81ED0BEC6CC}" dt="2021-10-11T20:27:55.342" v="49" actId="47"/>
          <pc:sldLayoutMkLst>
            <pc:docMk/>
            <pc:sldMasterMk cId="0" sldId="2147483648"/>
            <pc:sldLayoutMk cId="4213479523" sldId="2147483682"/>
          </pc:sldLayoutMkLst>
        </pc:sldLayoutChg>
        <pc:sldLayoutChg chg="del">
          <pc:chgData name="THOMY Philippe" userId="9df777e5-71f9-47e3-9421-f7a221646164" providerId="ADAL" clId="{74328A50-2FE2-4E59-A4DB-C81ED0BEC6CC}" dt="2021-10-11T22:05:39.231" v="886" actId="2696"/>
          <pc:sldLayoutMkLst>
            <pc:docMk/>
            <pc:sldMasterMk cId="0" sldId="2147483648"/>
            <pc:sldLayoutMk cId="1019733048" sldId="2147483688"/>
          </pc:sldLayoutMkLst>
        </pc:sldLayoutChg>
        <pc:sldLayoutChg chg="del">
          <pc:chgData name="THOMY Philippe" userId="9df777e5-71f9-47e3-9421-f7a221646164" providerId="ADAL" clId="{74328A50-2FE2-4E59-A4DB-C81ED0BEC6CC}" dt="2021-10-11T22:04:28.734" v="884" actId="2696"/>
          <pc:sldLayoutMkLst>
            <pc:docMk/>
            <pc:sldMasterMk cId="0" sldId="2147483648"/>
            <pc:sldLayoutMk cId="1939377808" sldId="2147483690"/>
          </pc:sldLayoutMkLst>
        </pc:sldLayoutChg>
        <pc:sldLayoutChg chg="del">
          <pc:chgData name="THOMY Philippe" userId="9df777e5-71f9-47e3-9421-f7a221646164" providerId="ADAL" clId="{74328A50-2FE2-4E59-A4DB-C81ED0BEC6CC}" dt="2021-10-11T21:03:49.811" v="496" actId="47"/>
          <pc:sldLayoutMkLst>
            <pc:docMk/>
            <pc:sldMasterMk cId="0" sldId="2147483648"/>
            <pc:sldLayoutMk cId="4270859533" sldId="2147483691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752895406" sldId="2147483696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3692385136" sldId="2147483697"/>
          </pc:sldLayoutMkLst>
        </pc:sldLayoutChg>
        <pc:sldLayoutChg chg="del">
          <pc:chgData name="THOMY Philippe" userId="9df777e5-71f9-47e3-9421-f7a221646164" providerId="ADAL" clId="{74328A50-2FE2-4E59-A4DB-C81ED0BEC6CC}" dt="2021-10-11T21:50:15.725" v="684" actId="47"/>
          <pc:sldLayoutMkLst>
            <pc:docMk/>
            <pc:sldMasterMk cId="0" sldId="2147483648"/>
            <pc:sldLayoutMk cId="589739962" sldId="2147483707"/>
          </pc:sldLayoutMkLst>
        </pc:sldLayoutChg>
        <pc:sldLayoutChg chg="del">
          <pc:chgData name="THOMY Philippe" userId="9df777e5-71f9-47e3-9421-f7a221646164" providerId="ADAL" clId="{74328A50-2FE2-4E59-A4DB-C81ED0BEC6CC}" dt="2021-10-11T21:52:59.667" v="726" actId="47"/>
          <pc:sldLayoutMkLst>
            <pc:docMk/>
            <pc:sldMasterMk cId="0" sldId="2147483648"/>
            <pc:sldLayoutMk cId="2260194872" sldId="2147483712"/>
          </pc:sldLayoutMkLst>
        </pc:sldLayoutChg>
        <pc:sldLayoutChg chg="del">
          <pc:chgData name="THOMY Philippe" userId="9df777e5-71f9-47e3-9421-f7a221646164" providerId="ADAL" clId="{74328A50-2FE2-4E59-A4DB-C81ED0BEC6CC}" dt="2021-10-11T21:56:27.604" v="769" actId="2696"/>
          <pc:sldLayoutMkLst>
            <pc:docMk/>
            <pc:sldMasterMk cId="0" sldId="2147483648"/>
            <pc:sldLayoutMk cId="2246049117" sldId="2147483714"/>
          </pc:sldLayoutMkLst>
        </pc:sldLayoutChg>
        <pc:sldLayoutChg chg="delSp mod">
          <pc:chgData name="THOMY Philippe" userId="9df777e5-71f9-47e3-9421-f7a221646164" providerId="ADAL" clId="{74328A50-2FE2-4E59-A4DB-C81ED0BEC6CC}" dt="2021-10-11T21:58:13.336" v="795" actId="478"/>
          <pc:sldLayoutMkLst>
            <pc:docMk/>
            <pc:sldMasterMk cId="0" sldId="2147483648"/>
            <pc:sldLayoutMk cId="3068746997" sldId="2147483714"/>
          </pc:sldLayoutMkLst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6" creationId="{00000000-0000-0000-0000-000000000000}"/>
            </ac:spMkLst>
          </pc:spChg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12" creationId="{00000000-0000-0000-0000-000000000000}"/>
            </ac:spMkLst>
          </pc:spChg>
          <pc:grpChg chg="del">
            <ac:chgData name="THOMY Philippe" userId="9df777e5-71f9-47e3-9421-f7a221646164" providerId="ADAL" clId="{74328A50-2FE2-4E59-A4DB-C81ED0BEC6CC}" dt="2021-10-11T21:58:13.336" v="795" actId="478"/>
            <ac:grpSpMkLst>
              <pc:docMk/>
              <pc:sldMasterMk cId="0" sldId="2147483648"/>
              <pc:sldLayoutMk cId="3068746997" sldId="2147483714"/>
              <ac:grpSpMk id="7" creationId="{00000000-0000-0000-0000-000000000000}"/>
            </ac:grpSpMkLst>
          </pc:gr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3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21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52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5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69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52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1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98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58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271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407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01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8681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159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277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8221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4432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316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50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738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50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23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86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790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57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930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236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30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74" y="48578"/>
            <a:ext cx="11255188" cy="65054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71" y="1044427"/>
            <a:ext cx="11255188" cy="521038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4571" y="6372914"/>
            <a:ext cx="1387858" cy="4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154360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1521661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00E9DF7D-6534-4435-9D9C-1596D8E181D9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9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9" r:id="rId28"/>
    <p:sldLayoutId id="2147483692" r:id="rId29"/>
    <p:sldLayoutId id="2147483693" r:id="rId30"/>
    <p:sldLayoutId id="2147483694" r:id="rId31"/>
    <p:sldLayoutId id="2147483695" r:id="rId32"/>
    <p:sldLayoutId id="2147483698" r:id="rId33"/>
    <p:sldLayoutId id="2147483699" r:id="rId34"/>
    <p:sldLayoutId id="2147483700" r:id="rId35"/>
    <p:sldLayoutId id="2147483701" r:id="rId36"/>
    <p:sldLayoutId id="2147483702" r:id="rId37"/>
    <p:sldLayoutId id="2147483703" r:id="rId38"/>
    <p:sldLayoutId id="2147483704" r:id="rId39"/>
    <p:sldLayoutId id="2147483705" r:id="rId40"/>
    <p:sldLayoutId id="2147483706" r:id="rId41"/>
    <p:sldLayoutId id="2147483708" r:id="rId42"/>
    <p:sldLayoutId id="2147483709" r:id="rId43"/>
    <p:sldLayoutId id="2147483710" r:id="rId44"/>
    <p:sldLayoutId id="2147483711" r:id="rId45"/>
    <p:sldLayoutId id="2147483713" r:id="rId46"/>
    <p:sldLayoutId id="2147483714" r:id="rId47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png"/><Relationship Id="rId5" Type="http://schemas.openxmlformats.org/officeDocument/2006/relationships/image" Target="../media/image54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6.png"/><Relationship Id="rId7" Type="http://schemas.openxmlformats.org/officeDocument/2006/relationships/image" Target="../media/image3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1.pn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76.svg"/><Relationship Id="rId4" Type="http://schemas.openxmlformats.org/officeDocument/2006/relationships/image" Target="../media/image7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1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10.svg"/><Relationship Id="rId4" Type="http://schemas.openxmlformats.org/officeDocument/2006/relationships/image" Target="../media/image22.png"/><Relationship Id="rId9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26.png"/><Relationship Id="rId3" Type="http://schemas.openxmlformats.org/officeDocument/2006/relationships/image" Target="../media/image79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image" Target="../media/image78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28.png"/><Relationship Id="rId15" Type="http://schemas.openxmlformats.org/officeDocument/2006/relationships/image" Target="../media/image89.png"/><Relationship Id="rId10" Type="http://schemas.openxmlformats.org/officeDocument/2006/relationships/image" Target="../media/image85.png"/><Relationship Id="rId4" Type="http://schemas.openxmlformats.org/officeDocument/2006/relationships/image" Target="../media/image80.jpeg"/><Relationship Id="rId9" Type="http://schemas.openxmlformats.org/officeDocument/2006/relationships/image" Target="../media/image84.png"/><Relationship Id="rId1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7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edicteur/Serie" TargetMode="External"/><Relationship Id="rId3" Type="http://schemas.openxmlformats.org/officeDocument/2006/relationships/hyperlink" Target="https://philippe38368.wixsite.com/openinformation/blog" TargetMode="External"/><Relationship Id="rId7" Type="http://schemas.openxmlformats.org/officeDocument/2006/relationships/hyperlink" Target="https://github.com/predicteur/AiForGood" TargetMode="External"/><Relationship Id="rId2" Type="http://schemas.openxmlformats.org/officeDocument/2006/relationships/hyperlink" Target="http://go.bluetooth.com/OTE1LUJSRi0xNDkAAAF7lCnMHjzKV3HVw1L8Gm9F3MAT5vHLKAwIpMNvO8hovSUZ02AMta7vnPDxkJQjhqSIPjyHhRs=" TargetMode="External"/><Relationship Id="rId1" Type="http://schemas.openxmlformats.org/officeDocument/2006/relationships/slideLayout" Target="../slideLayouts/slideLayout45.xml"/><Relationship Id="rId6" Type="http://schemas.openxmlformats.org/officeDocument/2006/relationships/hyperlink" Target="https://fr.wikipedia.org/wiki/Compression_de_courbe" TargetMode="External"/><Relationship Id="rId5" Type="http://schemas.openxmlformats.org/officeDocument/2006/relationships/hyperlink" Target="https://www.youtube.com/watch?v=Glss54ZxmS4&amp;list=PL8gmvri8i0f1p-uJlVmAYtHK2dabwJuPy&amp;index=1" TargetMode="External"/><Relationship Id="rId4" Type="http://schemas.openxmlformats.org/officeDocument/2006/relationships/hyperlink" Target="https://www.youtube.com/watch?v=JyMejorPIY4&amp;list=PL8gmvri8i0f1p-uJlVmAYtHK2dabwJuPy&amp;index=2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1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10.svg"/><Relationship Id="rId19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9.png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0.png"/><Relationship Id="rId1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330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6.png"/><Relationship Id="rId19" Type="http://schemas.openxmlformats.org/officeDocument/2006/relationships/image" Target="../media/image25.png"/><Relationship Id="rId4" Type="http://schemas.openxmlformats.org/officeDocument/2006/relationships/image" Target="../media/image13.svg"/><Relationship Id="rId9" Type="http://schemas.openxmlformats.org/officeDocument/2006/relationships/image" Target="../media/image35.png"/><Relationship Id="rId1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.png"/><Relationship Id="rId5" Type="http://schemas.openxmlformats.org/officeDocument/2006/relationships/image" Target="../media/image36.png"/><Relationship Id="rId4" Type="http://schemas.openxmlformats.org/officeDocument/2006/relationships/image" Target="../media/image5.sv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B17BE-10AD-425C-9D0B-FFB4D344A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Environnemental </a:t>
            </a:r>
            <a:r>
              <a:rPr lang="fr-FR" dirty="0" err="1"/>
              <a:t>Sensing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61F221-F89F-4D30-850E-58FA34AB9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41345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7AC5EA-722C-4DA6-9A2E-30D6E3A7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58544"/>
            <a:ext cx="9901237" cy="538990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E8BF6C2-3215-4D8D-8C17-711C0E0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17614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59E68D-8C66-45D3-A1DA-F7B1676D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1" y="1209130"/>
            <a:ext cx="9505950" cy="549170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C5C6185-B758-4692-9BB3-89133BA3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862243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FA97F7-5B3E-4954-BE8C-A3553E86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1216143"/>
            <a:ext cx="8591550" cy="558016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4BC720-A34A-4A45-B796-336BFEBD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3418682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3D755-D3B5-44C0-BDAF-1BED91C3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1" y="2281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European Interoperability Framework for Smart Cities and Communities (EIF4SCC) 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3D59E4C-BA7D-454E-85C8-89F71B8B9B0A}"/>
              </a:ext>
            </a:extLst>
          </p:cNvPr>
          <p:cNvGrpSpPr/>
          <p:nvPr/>
        </p:nvGrpSpPr>
        <p:grpSpPr>
          <a:xfrm>
            <a:off x="447040" y="1589353"/>
            <a:ext cx="11623040" cy="3165527"/>
            <a:chOff x="-1260370" y="3113353"/>
            <a:chExt cx="13213745" cy="345310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D9334C8-5ACC-473E-80F7-2CE2FEA4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278" y="5609274"/>
              <a:ext cx="6629097" cy="95718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CC83FED-00F2-48DB-B324-4B74A264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5650" y="4266460"/>
              <a:ext cx="6582786" cy="134281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49BB6E8-D269-4CC7-8277-5A3FEA4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649" y="3113353"/>
              <a:ext cx="6582786" cy="119131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5F658DF-2B13-4547-A62D-5D05DBFA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60370" y="4266460"/>
              <a:ext cx="6596018" cy="115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432554C-C7B7-4686-AD14-F8453972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60370" y="3126441"/>
              <a:ext cx="6615866" cy="11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5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E4423A-80AB-4B69-8725-AD558939F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677" y="1628285"/>
            <a:ext cx="2151713" cy="124354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9289D8-3663-4BBC-84CB-73F39588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3" y="294172"/>
            <a:ext cx="6598209" cy="742776"/>
          </a:xfrm>
        </p:spPr>
        <p:txBody>
          <a:bodyPr/>
          <a:lstStyle/>
          <a:p>
            <a:r>
              <a:rPr lang="fr-FR" dirty="0"/>
              <a:t>Représentation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15800-BCE7-4F57-B40B-189E0F8C8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340" y="2998079"/>
            <a:ext cx="2448050" cy="1315105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AE53A9C8-758C-473D-AD06-DAC02AB524FA}"/>
              </a:ext>
            </a:extLst>
          </p:cNvPr>
          <p:cNvSpPr txBox="1">
            <a:spLocks/>
          </p:cNvSpPr>
          <p:nvPr/>
        </p:nvSpPr>
        <p:spPr>
          <a:xfrm>
            <a:off x="840332" y="1474570"/>
            <a:ext cx="6265318" cy="425256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Représentation spatiale </a:t>
            </a:r>
          </a:p>
          <a:p>
            <a:pPr lvl="1"/>
            <a:r>
              <a:rPr lang="fr-FR" sz="2360" dirty="0"/>
              <a:t>1D (ex. Trajet) ou 2D (Couleur / forme)</a:t>
            </a:r>
          </a:p>
          <a:p>
            <a:pPr lvl="1"/>
            <a:r>
              <a:rPr lang="fr-FR" sz="2360" dirty="0"/>
              <a:t>Choroplèthe</a:t>
            </a:r>
          </a:p>
          <a:p>
            <a:r>
              <a:rPr lang="fr-FR" sz="2800" dirty="0"/>
              <a:t>Représentation matricielle</a:t>
            </a:r>
          </a:p>
          <a:p>
            <a:pPr lvl="1"/>
            <a:r>
              <a:rPr lang="fr-FR" sz="2360" dirty="0"/>
              <a:t>Courbes</a:t>
            </a:r>
          </a:p>
          <a:p>
            <a:pPr lvl="1"/>
            <a:r>
              <a:rPr lang="fr-FR" sz="2360" dirty="0"/>
              <a:t>Grilles</a:t>
            </a:r>
          </a:p>
          <a:p>
            <a:r>
              <a:rPr lang="fr-FR" sz="2800" dirty="0"/>
              <a:t>Représentation temporelle</a:t>
            </a:r>
          </a:p>
          <a:p>
            <a:pPr lvl="1"/>
            <a:r>
              <a:rPr lang="fr-FR" sz="2360" dirty="0"/>
              <a:t>Animation dynamique</a:t>
            </a:r>
          </a:p>
          <a:p>
            <a:pPr marL="503971" lvl="1" indent="0">
              <a:buNone/>
            </a:pPr>
            <a:endParaRPr lang="fr-FR" sz="2360" dirty="0"/>
          </a:p>
          <a:p>
            <a:pPr marL="0" indent="0">
              <a:buNone/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6BED70-0BFA-44D1-8B4F-2D60C4BEA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462" y="4515931"/>
            <a:ext cx="2096142" cy="20526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3765FE-25F0-4616-B960-0A3CC982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274" y="4639951"/>
            <a:ext cx="2220066" cy="1766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A31FDD-25C3-4BFB-8ECB-052E2AA5A03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223962" y="3221228"/>
            <a:ext cx="2220066" cy="1091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FE6BF5-368B-42F7-BACD-4B316427912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223961" y="2129272"/>
            <a:ext cx="2220067" cy="109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AEAACE-F822-49EA-80F2-6513FE17C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7317" y="116187"/>
            <a:ext cx="2026711" cy="19282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FCDDFB-C1F1-4BEB-B5FC-4C1B86C35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4665" y="98493"/>
            <a:ext cx="1831881" cy="14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58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7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DC4C11-8B97-407E-92B1-511A4C6F1A9B}"/>
              </a:ext>
            </a:extLst>
          </p:cNvPr>
          <p:cNvSpPr/>
          <p:nvPr/>
        </p:nvSpPr>
        <p:spPr>
          <a:xfrm>
            <a:off x="2283156" y="3450764"/>
            <a:ext cx="1996613" cy="1177725"/>
          </a:xfrm>
          <a:prstGeom prst="round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86253F3-7BCD-400D-9ACB-AE89CFC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54487"/>
            <a:ext cx="10515600" cy="783275"/>
          </a:xfrm>
        </p:spPr>
        <p:txBody>
          <a:bodyPr/>
          <a:lstStyle/>
          <a:p>
            <a:r>
              <a:rPr lang="fr-FR" dirty="0"/>
              <a:t>Référentiel normatif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0656AF0-9294-462B-A2A9-B28701B503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1108" y="809598"/>
            <a:ext cx="10515601" cy="1580528"/>
          </a:xfrm>
        </p:spPr>
        <p:txBody>
          <a:bodyPr>
            <a:normAutofit/>
          </a:bodyPr>
          <a:lstStyle/>
          <a:p>
            <a:r>
              <a:rPr lang="fr-FR" sz="2177" dirty="0"/>
              <a:t>Nombreux travaux de standardisation / structuration</a:t>
            </a:r>
          </a:p>
          <a:p>
            <a:r>
              <a:rPr lang="fr-FR" sz="2177" dirty="0"/>
              <a:t>Domaines disjoints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3AADC8-F310-4B39-863E-1D6216E771B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9660" y="7411529"/>
            <a:ext cx="2743201" cy="45895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D07EE7-E6DC-4F53-A73D-D4595B4E7F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2153439"/>
            <a:ext cx="514591" cy="4249807"/>
          </a:xfrm>
        </p:spPr>
        <p:txBody>
          <a:bodyPr/>
          <a:lstStyle/>
          <a:p>
            <a:endParaRPr lang="fr-FR" sz="114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543F4-5D33-4759-AF08-252C081BC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8942" y="739441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z="1140"/>
              <a:pPr/>
              <a:t>16</a:t>
            </a:fld>
            <a:endParaRPr lang="fr-FR" sz="114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8BA54-CA0B-4A97-BC04-C52EE74215F8}"/>
              </a:ext>
            </a:extLst>
          </p:cNvPr>
          <p:cNvSpPr/>
          <p:nvPr/>
        </p:nvSpPr>
        <p:spPr>
          <a:xfrm>
            <a:off x="2709771" y="3781073"/>
            <a:ext cx="1497137" cy="488369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Observation &amp; </a:t>
            </a:r>
            <a:r>
              <a:rPr lang="fr-FR" sz="1400" dirty="0" err="1"/>
              <a:t>Measurement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0516DA-BB41-464A-BAE8-4CF39645D22E}"/>
              </a:ext>
            </a:extLst>
          </p:cNvPr>
          <p:cNvSpPr txBox="1"/>
          <p:nvPr/>
        </p:nvSpPr>
        <p:spPr>
          <a:xfrm>
            <a:off x="2267051" y="3462703"/>
            <a:ext cx="1996614" cy="27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ISO TC211 : Géomatique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F241490-DB92-4761-9848-49E074411984}"/>
              </a:ext>
            </a:extLst>
          </p:cNvPr>
          <p:cNvSpPr/>
          <p:nvPr/>
        </p:nvSpPr>
        <p:spPr>
          <a:xfrm>
            <a:off x="7481856" y="1941204"/>
            <a:ext cx="1589546" cy="1104138"/>
          </a:xfrm>
          <a:prstGeom prst="roundRect">
            <a:avLst/>
          </a:prstGeom>
          <a:solidFill>
            <a:srgbClr val="C0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547F98B-3408-4720-8D3D-70F04BC9D3D1}"/>
              </a:ext>
            </a:extLst>
          </p:cNvPr>
          <p:cNvSpPr/>
          <p:nvPr/>
        </p:nvSpPr>
        <p:spPr>
          <a:xfrm>
            <a:off x="7558159" y="2235288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ac-mf</a:t>
            </a:r>
            <a:endParaRPr lang="fr-FR" sz="120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5B972F-25EE-4698-9371-336928B5BA6B}"/>
              </a:ext>
            </a:extLst>
          </p:cNvPr>
          <p:cNvSpPr/>
          <p:nvPr/>
        </p:nvSpPr>
        <p:spPr>
          <a:xfrm>
            <a:off x="7558159" y="2662440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emf</a:t>
            </a:r>
            <a:endParaRPr lang="fr-FR" sz="12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66BDB5B-3419-4A27-8B75-AF8150F14B5B}"/>
              </a:ext>
            </a:extLst>
          </p:cNvPr>
          <p:cNvSpPr txBox="1"/>
          <p:nvPr/>
        </p:nvSpPr>
        <p:spPr>
          <a:xfrm>
            <a:off x="7544075" y="1959272"/>
            <a:ext cx="698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INSPIRE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6114E4-47B5-41A9-9C3B-7F8447311513}"/>
              </a:ext>
            </a:extLst>
          </p:cNvPr>
          <p:cNvGrpSpPr/>
          <p:nvPr/>
        </p:nvGrpSpPr>
        <p:grpSpPr>
          <a:xfrm>
            <a:off x="6709981" y="5147855"/>
            <a:ext cx="2446260" cy="1439827"/>
            <a:chOff x="5314812" y="5017721"/>
            <a:chExt cx="2921789" cy="1658613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D73D7140-2AF8-4867-B51E-BCA7FBE3F740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chemeClr val="bg2">
                <a:lumMod val="1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BCC86145-B023-4B0E-93D6-843180555A84}"/>
                </a:ext>
              </a:extLst>
            </p:cNvPr>
            <p:cNvSpPr/>
            <p:nvPr/>
          </p:nvSpPr>
          <p:spPr>
            <a:xfrm>
              <a:off x="5610234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JSON-API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EDC490E9-2FE7-451E-8FEE-35F02987ED53}"/>
                </a:ext>
              </a:extLst>
            </p:cNvPr>
            <p:cNvSpPr/>
            <p:nvPr/>
          </p:nvSpPr>
          <p:spPr>
            <a:xfrm>
              <a:off x="6962450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BLE</a:t>
              </a:r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3D9F701F-A6C6-4002-96EB-A051F82A9C62}"/>
                </a:ext>
              </a:extLst>
            </p:cNvPr>
            <p:cNvSpPr/>
            <p:nvPr/>
          </p:nvSpPr>
          <p:spPr>
            <a:xfrm>
              <a:off x="6280216" y="6035961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LoRa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4B05A3F-876C-4298-A7DC-EAC777D3A81F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Communication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6FDBE83-FE92-4090-B910-8F775ADC41B3}"/>
              </a:ext>
            </a:extLst>
          </p:cNvPr>
          <p:cNvGrpSpPr/>
          <p:nvPr/>
        </p:nvGrpSpPr>
        <p:grpSpPr>
          <a:xfrm>
            <a:off x="9439139" y="4116174"/>
            <a:ext cx="1735156" cy="1933008"/>
            <a:chOff x="8628282" y="4225523"/>
            <a:chExt cx="2057387" cy="2430405"/>
          </a:xfrm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7890152D-21F7-4A3A-A2BD-527B5F3FC407}"/>
                </a:ext>
              </a:extLst>
            </p:cNvPr>
            <p:cNvSpPr/>
            <p:nvPr/>
          </p:nvSpPr>
          <p:spPr>
            <a:xfrm>
              <a:off x="8628282" y="4225523"/>
              <a:ext cx="2057387" cy="2430405"/>
            </a:xfrm>
            <a:prstGeom prst="roundRect">
              <a:avLst/>
            </a:prstGeom>
            <a:solidFill>
              <a:schemeClr val="accent1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5E0CD45F-8EE3-4296-91F6-57B7D262A945}"/>
                </a:ext>
              </a:extLst>
            </p:cNvPr>
            <p:cNvSpPr/>
            <p:nvPr/>
          </p:nvSpPr>
          <p:spPr>
            <a:xfrm>
              <a:off x="8723626" y="4653132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Environnemental </a:t>
              </a:r>
              <a:r>
                <a:rPr lang="fr-FR" sz="1200" dirty="0" err="1"/>
                <a:t>sensing</a:t>
              </a:r>
              <a:endParaRPr lang="fr-FR" sz="1200" dirty="0"/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5A1113E3-1E13-45B7-B0D5-1A06084FEEF7}"/>
                </a:ext>
              </a:extLst>
            </p:cNvPr>
            <p:cNvSpPr/>
            <p:nvPr/>
          </p:nvSpPr>
          <p:spPr>
            <a:xfrm>
              <a:off x="8723626" y="5323670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Device</a:t>
              </a:r>
              <a:r>
                <a:rPr lang="fr-FR" sz="1200" dirty="0"/>
                <a:t> information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6FB64F6-0B54-43E1-879E-E52BA404E514}"/>
                </a:ext>
              </a:extLst>
            </p:cNvPr>
            <p:cNvSpPr/>
            <p:nvPr/>
          </p:nvSpPr>
          <p:spPr>
            <a:xfrm>
              <a:off x="8740022" y="5994208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Location and navigation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E126577F-8C53-4EAE-9372-D0D34C7EF0C8}"/>
                </a:ext>
              </a:extLst>
            </p:cNvPr>
            <p:cNvSpPr txBox="1"/>
            <p:nvPr/>
          </p:nvSpPr>
          <p:spPr>
            <a:xfrm>
              <a:off x="8697032" y="4287357"/>
              <a:ext cx="1864531" cy="32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Bluetooth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87C428-7B59-4D53-993F-5BE2BE8EAF3D}"/>
              </a:ext>
            </a:extLst>
          </p:cNvPr>
          <p:cNvGrpSpPr/>
          <p:nvPr/>
        </p:nvGrpSpPr>
        <p:grpSpPr>
          <a:xfrm>
            <a:off x="3213913" y="5117348"/>
            <a:ext cx="2854288" cy="1439827"/>
            <a:chOff x="1686767" y="4849662"/>
            <a:chExt cx="3288078" cy="1796165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32CFECC-8A42-43B9-A028-6972ED127CB5}"/>
                </a:ext>
              </a:extLst>
            </p:cNvPr>
            <p:cNvSpPr/>
            <p:nvPr/>
          </p:nvSpPr>
          <p:spPr>
            <a:xfrm>
              <a:off x="1686767" y="4849662"/>
              <a:ext cx="3288078" cy="1796165"/>
            </a:xfrm>
            <a:prstGeom prst="roundRect">
              <a:avLst/>
            </a:prstGeom>
            <a:solidFill>
              <a:srgbClr val="7030A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3181DD6B-BC92-4C5F-A920-6C138E00697E}"/>
                </a:ext>
              </a:extLst>
            </p:cNvPr>
            <p:cNvSpPr/>
            <p:nvPr/>
          </p:nvSpPr>
          <p:spPr>
            <a:xfrm>
              <a:off x="1903044" y="5981979"/>
              <a:ext cx="118532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Geo</a:t>
              </a:r>
              <a:r>
                <a:rPr lang="fr-FR" sz="1200" dirty="0"/>
                <a:t>-JSON</a:t>
              </a: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ECE48-72FA-4CEC-A716-D2ADE34731A5}"/>
                </a:ext>
              </a:extLst>
            </p:cNvPr>
            <p:cNvSpPr/>
            <p:nvPr/>
          </p:nvSpPr>
          <p:spPr>
            <a:xfrm>
              <a:off x="3434849" y="5993222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F03F4D7C-7547-475B-BF5F-6791681F05E4}"/>
                </a:ext>
              </a:extLst>
            </p:cNvPr>
            <p:cNvSpPr/>
            <p:nvPr/>
          </p:nvSpPr>
          <p:spPr>
            <a:xfrm>
              <a:off x="1949115" y="5145567"/>
              <a:ext cx="107499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TIFF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AA6CE89-27A9-4549-A8C2-1AC36C526ED4}"/>
                </a:ext>
              </a:extLst>
            </p:cNvPr>
            <p:cNvSpPr txBox="1"/>
            <p:nvPr/>
          </p:nvSpPr>
          <p:spPr>
            <a:xfrm>
              <a:off x="1764268" y="4858532"/>
              <a:ext cx="2534659" cy="326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Format d’échange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2C8522B-E742-44F2-88BA-5F9ADF96C0A3}"/>
                </a:ext>
              </a:extLst>
            </p:cNvPr>
            <p:cNvSpPr/>
            <p:nvPr/>
          </p:nvSpPr>
          <p:spPr>
            <a:xfrm>
              <a:off x="3434848" y="5145567"/>
              <a:ext cx="1097478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ShapeFile</a:t>
              </a:r>
              <a:endParaRPr lang="fr-FR" sz="1200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09355491-28BA-4252-B050-17D4C8F0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18" y="3858671"/>
            <a:ext cx="350391" cy="33317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973D23C-8E5B-4881-947C-FEB19B0F689E}"/>
              </a:ext>
            </a:extLst>
          </p:cNvPr>
          <p:cNvGrpSpPr/>
          <p:nvPr/>
        </p:nvGrpSpPr>
        <p:grpSpPr>
          <a:xfrm>
            <a:off x="3780599" y="1942304"/>
            <a:ext cx="3456371" cy="1104138"/>
            <a:chOff x="3799453" y="1942304"/>
            <a:chExt cx="3456371" cy="1104138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BB9F9832-48DD-491A-B008-EF1C9A95D3C6}"/>
                </a:ext>
              </a:extLst>
            </p:cNvPr>
            <p:cNvSpPr/>
            <p:nvPr/>
          </p:nvSpPr>
          <p:spPr>
            <a:xfrm>
              <a:off x="3799453" y="1942304"/>
              <a:ext cx="3456371" cy="1104138"/>
            </a:xfrm>
            <a:prstGeom prst="roundRect">
              <a:avLst/>
            </a:prstGeom>
            <a:solidFill>
              <a:schemeClr val="accent2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640E6FCE-958F-40C2-9289-76287FF8C81C}"/>
                </a:ext>
              </a:extLst>
            </p:cNvPr>
            <p:cNvSpPr/>
            <p:nvPr/>
          </p:nvSpPr>
          <p:spPr>
            <a:xfrm>
              <a:off x="5681699" y="2623345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</a:t>
              </a:r>
              <a:r>
                <a:rPr lang="fr-FR" sz="1200" dirty="0" err="1"/>
                <a:t>thing</a:t>
              </a:r>
              <a:r>
                <a:rPr lang="fr-FR" sz="1200" dirty="0"/>
                <a:t> API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46AA23E-4D39-43F7-963A-C69E3E0504CA}"/>
                </a:ext>
              </a:extLst>
            </p:cNvPr>
            <p:cNvSpPr/>
            <p:nvPr/>
          </p:nvSpPr>
          <p:spPr>
            <a:xfrm>
              <a:off x="5681699" y="2218990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ML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777E50E-2005-4C3E-A820-594ADD8D7228}"/>
                </a:ext>
              </a:extLst>
            </p:cNvPr>
            <p:cNvSpPr/>
            <p:nvPr/>
          </p:nvSpPr>
          <p:spPr>
            <a:xfrm>
              <a:off x="3982399" y="2206396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Coverage</a:t>
              </a:r>
              <a:endParaRPr lang="fr-FR" sz="1200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738B962-0256-4886-A5A2-3D26E4EFD68B}"/>
                </a:ext>
              </a:extLst>
            </p:cNvPr>
            <p:cNvSpPr/>
            <p:nvPr/>
          </p:nvSpPr>
          <p:spPr>
            <a:xfrm>
              <a:off x="3982399" y="2628244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TimeSeries</a:t>
              </a:r>
              <a:endParaRPr lang="fr-FR" sz="12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D201C26C-888B-4D39-B677-7F62F7DB6CA3}"/>
                </a:ext>
              </a:extLst>
            </p:cNvPr>
            <p:cNvSpPr txBox="1"/>
            <p:nvPr/>
          </p:nvSpPr>
          <p:spPr>
            <a:xfrm>
              <a:off x="3826488" y="1949877"/>
              <a:ext cx="1958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OGC 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37F8F9A-E47F-4778-A31C-F5C37697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6577" y="1957781"/>
              <a:ext cx="732441" cy="2457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820FD3E-1D16-45E2-8F27-7CBC11496A4B}"/>
              </a:ext>
            </a:extLst>
          </p:cNvPr>
          <p:cNvGrpSpPr/>
          <p:nvPr/>
        </p:nvGrpSpPr>
        <p:grpSpPr>
          <a:xfrm>
            <a:off x="9440786" y="2732696"/>
            <a:ext cx="1589546" cy="1168448"/>
            <a:chOff x="5314812" y="5017721"/>
            <a:chExt cx="2921789" cy="1658613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260D75F-69E7-4A7E-9CF5-BF55D727F1E8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rgbClr val="0070C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B245D-E53D-40B2-B323-49D0F541F1F5}"/>
                </a:ext>
              </a:extLst>
            </p:cNvPr>
            <p:cNvSpPr/>
            <p:nvPr/>
          </p:nvSpPr>
          <p:spPr>
            <a:xfrm>
              <a:off x="5636780" y="5665634"/>
              <a:ext cx="1515463" cy="489328"/>
            </a:xfrm>
            <a:prstGeom prst="roundRect">
              <a:avLst/>
            </a:prstGeom>
            <a:solidFill>
              <a:srgbClr val="0070C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IFC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68E1CBA-DDF3-43B2-BCB1-3CCDF819AD38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Building Smart</a:t>
              </a:r>
            </a:p>
          </p:txBody>
        </p: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2EA686DF-1754-4E38-B0C7-AAE743407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932" y="1942354"/>
            <a:ext cx="342807" cy="28528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34EC0-AEF3-4912-AEB3-146F95992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6389" y="3242573"/>
            <a:ext cx="266147" cy="266147"/>
          </a:xfrm>
          <a:prstGeom prst="rect">
            <a:avLst/>
          </a:prstGeom>
          <a:solidFill>
            <a:schemeClr val="tx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2A9F25B2-D6FB-45F9-9240-E3F064FD1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6770" y="4076426"/>
            <a:ext cx="440844" cy="3882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E2E0F58-6D04-4BF4-8412-BAD9D2AF88B4}"/>
              </a:ext>
            </a:extLst>
          </p:cNvPr>
          <p:cNvSpPr/>
          <p:nvPr/>
        </p:nvSpPr>
        <p:spPr>
          <a:xfrm>
            <a:off x="4439611" y="3168970"/>
            <a:ext cx="4862278" cy="1851554"/>
          </a:xfrm>
          <a:prstGeom prst="roundRect">
            <a:avLst/>
          </a:prstGeom>
          <a:gradFill flip="none" rotWithShape="1">
            <a:gsLst>
              <a:gs pos="0">
                <a:srgbClr val="0D0D0D"/>
              </a:gs>
              <a:gs pos="48000">
                <a:srgbClr val="0D0D0D">
                  <a:alpha val="75000"/>
                </a:srgbClr>
              </a:gs>
              <a:gs pos="100000">
                <a:srgbClr val="0D0D0D">
                  <a:alpha val="34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483D3F82-3083-4BF9-99AA-73B9E0050456}"/>
              </a:ext>
            </a:extLst>
          </p:cNvPr>
          <p:cNvSpPr/>
          <p:nvPr/>
        </p:nvSpPr>
        <p:spPr>
          <a:xfrm>
            <a:off x="8072738" y="3494520"/>
            <a:ext cx="982284" cy="489563"/>
          </a:xfrm>
          <a:prstGeom prst="roundRect">
            <a:avLst/>
          </a:prstGeom>
          <a:solidFill>
            <a:srgbClr val="0070C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IFC</a:t>
            </a:r>
          </a:p>
          <a:p>
            <a:pPr algn="ctr"/>
            <a:r>
              <a:rPr lang="fr-FR" sz="1200" dirty="0"/>
              <a:t>extension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BEE23E3D-5C78-414D-B08A-322568C4A6CC}"/>
              </a:ext>
            </a:extLst>
          </p:cNvPr>
          <p:cNvSpPr/>
          <p:nvPr/>
        </p:nvSpPr>
        <p:spPr>
          <a:xfrm>
            <a:off x="7478054" y="4383509"/>
            <a:ext cx="1572505" cy="3884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Environnemental </a:t>
            </a:r>
            <a:r>
              <a:rPr lang="fr-FR" sz="1200" dirty="0" err="1"/>
              <a:t>sensing</a:t>
            </a:r>
            <a:r>
              <a:rPr lang="fr-FR" sz="1200" dirty="0"/>
              <a:t> Extension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DA16547-0246-42C5-BF78-D64997E33F1D}"/>
              </a:ext>
            </a:extLst>
          </p:cNvPr>
          <p:cNvSpPr/>
          <p:nvPr/>
        </p:nvSpPr>
        <p:spPr>
          <a:xfrm>
            <a:off x="4680381" y="4411233"/>
            <a:ext cx="933169" cy="452071"/>
          </a:xfrm>
          <a:prstGeom prst="round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Geo</a:t>
            </a:r>
            <a:r>
              <a:rPr lang="fr-FR" sz="1200" dirty="0"/>
              <a:t> TIFF extension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A633AD1F-C67C-40CB-B633-F835964EB55A}"/>
              </a:ext>
            </a:extLst>
          </p:cNvPr>
          <p:cNvSpPr/>
          <p:nvPr/>
        </p:nvSpPr>
        <p:spPr>
          <a:xfrm>
            <a:off x="4779845" y="3425569"/>
            <a:ext cx="2877319" cy="778448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Environnemental </a:t>
            </a:r>
            <a:r>
              <a:rPr lang="fr-FR" sz="1633" dirty="0" err="1"/>
              <a:t>Sensing</a:t>
            </a:r>
            <a:endParaRPr lang="fr-FR" sz="1633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852FAB-1F7C-4701-888E-BDBB0D4184F3}"/>
              </a:ext>
            </a:extLst>
          </p:cNvPr>
          <p:cNvSpPr txBox="1"/>
          <p:nvPr/>
        </p:nvSpPr>
        <p:spPr>
          <a:xfrm rot="20022375">
            <a:off x="7287100" y="4075471"/>
            <a:ext cx="9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Fait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FDEAA36-361E-4C75-9EE2-A428CDC392B7}"/>
              </a:ext>
            </a:extLst>
          </p:cNvPr>
          <p:cNvSpPr txBox="1"/>
          <p:nvPr/>
        </p:nvSpPr>
        <p:spPr>
          <a:xfrm rot="20022375">
            <a:off x="4475187" y="3352422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En cours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5B145B9-36CC-44A4-9694-FBE3911D802E}"/>
              </a:ext>
            </a:extLst>
          </p:cNvPr>
          <p:cNvSpPr txBox="1"/>
          <p:nvPr/>
        </p:nvSpPr>
        <p:spPr>
          <a:xfrm rot="20022375">
            <a:off x="5164917" y="4515534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A faire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615D8C62-C62E-4401-97B9-DDB76FF583BF}"/>
              </a:ext>
            </a:extLst>
          </p:cNvPr>
          <p:cNvSpPr txBox="1"/>
          <p:nvPr/>
        </p:nvSpPr>
        <p:spPr>
          <a:xfrm rot="20022375">
            <a:off x="7779905" y="3195674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A faire</a:t>
            </a:r>
          </a:p>
        </p:txBody>
      </p:sp>
    </p:spTree>
    <p:extLst>
      <p:ext uri="{BB962C8B-B14F-4D97-AF65-F5344CB8AC3E}">
        <p14:creationId xmlns:p14="http://schemas.microsoft.com/office/powerpoint/2010/main" val="1907315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EC169-650F-4588-82C9-8ACF3ADA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207"/>
            <a:ext cx="10515600" cy="885131"/>
          </a:xfrm>
        </p:spPr>
        <p:txBody>
          <a:bodyPr/>
          <a:lstStyle/>
          <a:p>
            <a:r>
              <a:rPr lang="fr-FR" dirty="0"/>
              <a:t>Principes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1FA7951-A48B-4B94-83B9-3A0A9A570ED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28057779"/>
              </p:ext>
            </p:extLst>
          </p:nvPr>
        </p:nvGraphicFramePr>
        <p:xfrm>
          <a:off x="9386774" y="1019626"/>
          <a:ext cx="2590320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447A2-93E9-46F1-B975-05B8957B7D2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3947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D31E82-9508-4127-B349-539A68C56C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4347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ADD62-4365-4CD8-819B-BEC48C344E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56347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17</a:t>
            </a:fld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0C4300A-3148-44C5-9FEC-9DF7C1AD7739}"/>
              </a:ext>
            </a:extLst>
          </p:cNvPr>
          <p:cNvGrpSpPr/>
          <p:nvPr/>
        </p:nvGrpSpPr>
        <p:grpSpPr>
          <a:xfrm>
            <a:off x="5516393" y="1377825"/>
            <a:ext cx="3200400" cy="2248919"/>
            <a:chOff x="9749065" y="3153596"/>
            <a:chExt cx="3527941" cy="247908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AEA3EF-442D-478A-9573-980E0D8B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5012" y="3153596"/>
              <a:ext cx="3051994" cy="247908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08C8A2-D370-43CD-8AC2-92F67B5B09F5}"/>
                </a:ext>
              </a:extLst>
            </p:cNvPr>
            <p:cNvSpPr txBox="1"/>
            <p:nvPr/>
          </p:nvSpPr>
          <p:spPr>
            <a:xfrm>
              <a:off x="9749065" y="3323548"/>
              <a:ext cx="1704915" cy="656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i="1" dirty="0"/>
                <a:t>CUAHSI Community Observations Data Model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461FB19-D1F3-4A29-AE9E-17B7843BC278}"/>
              </a:ext>
            </a:extLst>
          </p:cNvPr>
          <p:cNvSpPr txBox="1"/>
          <p:nvPr/>
        </p:nvSpPr>
        <p:spPr>
          <a:xfrm flipH="1">
            <a:off x="10293576" y="66871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graphicFrame>
        <p:nvGraphicFramePr>
          <p:cNvPr id="13" name="Tableau 11">
            <a:extLst>
              <a:ext uri="{FF2B5EF4-FFF2-40B4-BE49-F238E27FC236}">
                <a16:creationId xmlns:a16="http://schemas.microsoft.com/office/drawing/2014/main" id="{518A0127-153A-46C0-8E3B-D35865B1F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661867"/>
              </p:ext>
            </p:extLst>
          </p:nvPr>
        </p:nvGraphicFramePr>
        <p:xfrm>
          <a:off x="9071552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A6E806A7-04C1-460A-8122-A58A81A9B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1013908"/>
              </p:ext>
            </p:extLst>
          </p:nvPr>
        </p:nvGraphicFramePr>
        <p:xfrm>
          <a:off x="9895841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6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5" name="Tableau 11">
            <a:extLst>
              <a:ext uri="{FF2B5EF4-FFF2-40B4-BE49-F238E27FC236}">
                <a16:creationId xmlns:a16="http://schemas.microsoft.com/office/drawing/2014/main" id="{26F7EE36-C4D8-4738-BA3E-3B4347FB3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567201"/>
              </p:ext>
            </p:extLst>
          </p:nvPr>
        </p:nvGraphicFramePr>
        <p:xfrm>
          <a:off x="10720130" y="2766458"/>
          <a:ext cx="647580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5ADBB0B1-B55C-4EAF-852E-DF996688D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192891"/>
              </p:ext>
            </p:extLst>
          </p:nvPr>
        </p:nvGraphicFramePr>
        <p:xfrm>
          <a:off x="11544420" y="2766458"/>
          <a:ext cx="647580" cy="12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5320035-D1C5-48C9-B8BF-22B4B1256C5D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9395342" y="3513014"/>
            <a:ext cx="2102882" cy="40560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9D0282FF-3A85-4EAF-B806-4B37AB9888F5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10219632" y="3513014"/>
            <a:ext cx="1278595" cy="32312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7E972482-C528-42B0-B809-DF4D3EA086C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11043921" y="3678916"/>
            <a:ext cx="454303" cy="4773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639D9AB-9A01-4D39-A28C-59876DC58083}"/>
              </a:ext>
            </a:extLst>
          </p:cNvPr>
          <p:cNvSpPr txBox="1"/>
          <p:nvPr/>
        </p:nvSpPr>
        <p:spPr>
          <a:xfrm flipH="1">
            <a:off x="9950720" y="2415548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CE34397-6010-44BE-B7DE-DA11AC479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61" y="1478217"/>
            <a:ext cx="3311695" cy="216623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3ECC65-B894-4545-9057-3737703AB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06" y="4500401"/>
            <a:ext cx="2703620" cy="150201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Image 35" descr="Une image contenant capture d’écran, ordinateur, téléphone, horloge&#10;&#10;Description générée automatiquement">
            <a:extLst>
              <a:ext uri="{FF2B5EF4-FFF2-40B4-BE49-F238E27FC236}">
                <a16:creationId xmlns:a16="http://schemas.microsoft.com/office/drawing/2014/main" id="{4A260CEA-9069-4C71-A101-DB669D556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477" y="4099965"/>
            <a:ext cx="1494321" cy="2656569"/>
          </a:xfrm>
          <a:prstGeom prst="rect">
            <a:avLst/>
          </a:prstGeom>
        </p:spPr>
      </p:pic>
      <p:pic>
        <p:nvPicPr>
          <p:cNvPr id="1026" name="Picture 2" descr="Icône tiff, filetype, types de fichiers">
            <a:extLst>
              <a:ext uri="{FF2B5EF4-FFF2-40B4-BE49-F238E27FC236}">
                <a16:creationId xmlns:a16="http://schemas.microsoft.com/office/drawing/2014/main" id="{10ECB097-8017-43A1-9036-AB0A06F4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42" y="4708700"/>
            <a:ext cx="1039880" cy="10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32E5B7-4A09-4BAE-97B7-32C6CEEF8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1721" y="3918620"/>
            <a:ext cx="1798272" cy="26752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4EF546-E65F-465E-9634-CB03BA0C4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915" y="4307793"/>
            <a:ext cx="2355860" cy="1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21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1" y="16099"/>
            <a:ext cx="9794599" cy="957480"/>
          </a:xfrm>
        </p:spPr>
        <p:txBody>
          <a:bodyPr>
            <a:normAutofit/>
          </a:bodyPr>
          <a:lstStyle/>
          <a:p>
            <a:r>
              <a:rPr lang="fr-FR" sz="3992" dirty="0"/>
              <a:t>Modélisation – cas d’usage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10377" y="1247775"/>
            <a:ext cx="5962799" cy="443398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Intégration de tous les cas d’usage</a:t>
            </a:r>
          </a:p>
          <a:p>
            <a:pPr lvl="1"/>
            <a:r>
              <a:rPr lang="fr-FR" sz="2281" dirty="0"/>
              <a:t>Mesures multiples</a:t>
            </a:r>
          </a:p>
          <a:p>
            <a:pPr lvl="1"/>
            <a:r>
              <a:rPr lang="fr-FR" sz="2281" dirty="0"/>
              <a:t>Capteurs mobiles</a:t>
            </a:r>
          </a:p>
          <a:p>
            <a:pPr lvl="1"/>
            <a:r>
              <a:rPr lang="fr-FR" sz="2281" dirty="0"/>
              <a:t>Historique de relevés</a:t>
            </a:r>
          </a:p>
          <a:p>
            <a:pPr lvl="1"/>
            <a:r>
              <a:rPr lang="fr-FR" sz="2281" dirty="0"/>
              <a:t>Mesures surfaciques / volumiques (</a:t>
            </a:r>
            <a:r>
              <a:rPr lang="fr-FR" sz="2281" dirty="0" err="1"/>
              <a:t>grid</a:t>
            </a:r>
            <a:r>
              <a:rPr lang="fr-FR" sz="2281" dirty="0"/>
              <a:t>)</a:t>
            </a:r>
          </a:p>
          <a:p>
            <a:pPr lvl="1"/>
            <a:r>
              <a:rPr lang="fr-FR" sz="2281" dirty="0" err="1"/>
              <a:t>Tracking</a:t>
            </a:r>
            <a:endParaRPr lang="fr-FR" sz="2281" dirty="0"/>
          </a:p>
          <a:p>
            <a:pPr lvl="1"/>
            <a:r>
              <a:rPr lang="fr-FR" sz="2281" dirty="0"/>
              <a:t>Résultats de modèles</a:t>
            </a:r>
          </a:p>
          <a:p>
            <a:pPr lvl="1"/>
            <a:r>
              <a:rPr lang="fr-FR" sz="2281" dirty="0"/>
              <a:t>inventaires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5CA642-8D9F-4F81-8B5B-476DBB6F0A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77" y="699770"/>
            <a:ext cx="5732145" cy="6158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209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référencement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22975" y="6679169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19</a:t>
            </a:fld>
            <a:endParaRPr lang="fr-FR" dirty="0"/>
          </a:p>
        </p:txBody>
      </p:sp>
      <p:graphicFrame>
        <p:nvGraphicFramePr>
          <p:cNvPr id="23" name="Tableau 24">
            <a:extLst>
              <a:ext uri="{FF2B5EF4-FFF2-40B4-BE49-F238E27FC236}">
                <a16:creationId xmlns:a16="http://schemas.microsoft.com/office/drawing/2014/main" id="{62532FA4-1DC4-4D53-AB22-A5BCDA5F2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50793"/>
              </p:ext>
            </p:extLst>
          </p:nvPr>
        </p:nvGraphicFramePr>
        <p:xfrm>
          <a:off x="3351908" y="3259942"/>
          <a:ext cx="1585483" cy="12781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5B3BA63F-8E6C-490B-A3EF-E4D4A680D3BB}"/>
              </a:ext>
            </a:extLst>
          </p:cNvPr>
          <p:cNvSpPr txBox="1"/>
          <p:nvPr/>
        </p:nvSpPr>
        <p:spPr>
          <a:xfrm>
            <a:off x="3910695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trajet</a:t>
            </a:r>
          </a:p>
        </p:txBody>
      </p:sp>
      <p:graphicFrame>
        <p:nvGraphicFramePr>
          <p:cNvPr id="35" name="Tableau 24">
            <a:extLst>
              <a:ext uri="{FF2B5EF4-FFF2-40B4-BE49-F238E27FC236}">
                <a16:creationId xmlns:a16="http://schemas.microsoft.com/office/drawing/2014/main" id="{363C8BCB-CE78-4680-9941-D6A0552BB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26582"/>
              </p:ext>
            </p:extLst>
          </p:nvPr>
        </p:nvGraphicFramePr>
        <p:xfrm>
          <a:off x="3311119" y="1451709"/>
          <a:ext cx="1585484" cy="13315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6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86934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8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10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29CB64F6-3E56-4E25-8040-ED2B3B7F3EB4}"/>
              </a:ext>
            </a:extLst>
          </p:cNvPr>
          <p:cNvSpPr txBox="1"/>
          <p:nvPr/>
        </p:nvSpPr>
        <p:spPr>
          <a:xfrm>
            <a:off x="3694574" y="2753284"/>
            <a:ext cx="117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grid-series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7" name="Tableau 24">
            <a:extLst>
              <a:ext uri="{FF2B5EF4-FFF2-40B4-BE49-F238E27FC236}">
                <a16:creationId xmlns:a16="http://schemas.microsoft.com/office/drawing/2014/main" id="{862D368B-5903-4066-AF7C-BC321E7DB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8826"/>
              </p:ext>
            </p:extLst>
          </p:nvPr>
        </p:nvGraphicFramePr>
        <p:xfrm>
          <a:off x="5167342" y="3278134"/>
          <a:ext cx="1585483" cy="128415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275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ABF25857-C6AE-499E-8689-80EA566BB1EF}"/>
              </a:ext>
            </a:extLst>
          </p:cNvPr>
          <p:cNvSpPr txBox="1"/>
          <p:nvPr/>
        </p:nvSpPr>
        <p:spPr>
          <a:xfrm>
            <a:off x="5726129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1FF4734-3F34-4FD3-A262-05E52BEDDB58}"/>
              </a:ext>
            </a:extLst>
          </p:cNvPr>
          <p:cNvSpPr txBox="1"/>
          <p:nvPr/>
        </p:nvSpPr>
        <p:spPr>
          <a:xfrm>
            <a:off x="5713433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0" name="Tableau 24">
            <a:extLst>
              <a:ext uri="{FF2B5EF4-FFF2-40B4-BE49-F238E27FC236}">
                <a16:creationId xmlns:a16="http://schemas.microsoft.com/office/drawing/2014/main" id="{F4186E06-9993-457C-89C9-4D6EC479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79859"/>
              </p:ext>
            </p:extLst>
          </p:nvPr>
        </p:nvGraphicFramePr>
        <p:xfrm>
          <a:off x="6982775" y="3259942"/>
          <a:ext cx="1585483" cy="13007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59307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1" name="ZoneTexte 40">
            <a:extLst>
              <a:ext uri="{FF2B5EF4-FFF2-40B4-BE49-F238E27FC236}">
                <a16:creationId xmlns:a16="http://schemas.microsoft.com/office/drawing/2014/main" id="{3B01DB5D-E1FA-4B41-BE07-36EFC113BF8E}"/>
              </a:ext>
            </a:extLst>
          </p:cNvPr>
          <p:cNvSpPr txBox="1"/>
          <p:nvPr/>
        </p:nvSpPr>
        <p:spPr>
          <a:xfrm>
            <a:off x="7541563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F2EA78-9680-4C09-A599-3849A410155A}"/>
              </a:ext>
            </a:extLst>
          </p:cNvPr>
          <p:cNvSpPr txBox="1"/>
          <p:nvPr/>
        </p:nvSpPr>
        <p:spPr>
          <a:xfrm>
            <a:off x="7528867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fixe</a:t>
            </a:r>
          </a:p>
        </p:txBody>
      </p:sp>
      <p:graphicFrame>
        <p:nvGraphicFramePr>
          <p:cNvPr id="43" name="Tableau 24">
            <a:extLst>
              <a:ext uri="{FF2B5EF4-FFF2-40B4-BE49-F238E27FC236}">
                <a16:creationId xmlns:a16="http://schemas.microsoft.com/office/drawing/2014/main" id="{116DBA10-11C7-41BE-A804-003A9FE9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96487"/>
              </p:ext>
            </p:extLst>
          </p:nvPr>
        </p:nvGraphicFramePr>
        <p:xfrm>
          <a:off x="5965328" y="1446095"/>
          <a:ext cx="1585483" cy="12872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9060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90603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49136B34-5BBD-4332-A8F2-45F293EE9CFF}"/>
              </a:ext>
            </a:extLst>
          </p:cNvPr>
          <p:cNvSpPr txBox="1"/>
          <p:nvPr/>
        </p:nvSpPr>
        <p:spPr>
          <a:xfrm>
            <a:off x="6383959" y="2750887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93685A-792A-4A04-ADA0-2D8F9C034984}"/>
              </a:ext>
            </a:extLst>
          </p:cNvPr>
          <p:cNvSpPr txBox="1"/>
          <p:nvPr/>
        </p:nvSpPr>
        <p:spPr>
          <a:xfrm>
            <a:off x="990548" y="1714029"/>
            <a:ext cx="1601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2D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x Nb P </a:t>
            </a:r>
          </a:p>
        </p:txBody>
      </p:sp>
      <p:graphicFrame>
        <p:nvGraphicFramePr>
          <p:cNvPr id="50" name="Tableau 24">
            <a:extLst>
              <a:ext uri="{FF2B5EF4-FFF2-40B4-BE49-F238E27FC236}">
                <a16:creationId xmlns:a16="http://schemas.microsoft.com/office/drawing/2014/main" id="{6B885378-DF27-4514-85F1-1EAF2123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97541"/>
              </p:ext>
            </p:extLst>
          </p:nvPr>
        </p:nvGraphicFramePr>
        <p:xfrm>
          <a:off x="8798209" y="3271302"/>
          <a:ext cx="1585483" cy="12871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579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0363D4C-27B5-435E-BB30-8954E09FD022}"/>
              </a:ext>
            </a:extLst>
          </p:cNvPr>
          <p:cNvSpPr txBox="1"/>
          <p:nvPr/>
        </p:nvSpPr>
        <p:spPr>
          <a:xfrm>
            <a:off x="9356996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794825F-F457-47B3-AA2B-B6D2B4610F4D}"/>
              </a:ext>
            </a:extLst>
          </p:cNvPr>
          <p:cNvSpPr txBox="1"/>
          <p:nvPr/>
        </p:nvSpPr>
        <p:spPr>
          <a:xfrm>
            <a:off x="9344301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3BCDC5B-A708-4BAE-B946-0C2CC0D11FC7}"/>
              </a:ext>
            </a:extLst>
          </p:cNvPr>
          <p:cNvSpPr txBox="1"/>
          <p:nvPr/>
        </p:nvSpPr>
        <p:spPr>
          <a:xfrm>
            <a:off x="990547" y="3233229"/>
            <a:ext cx="170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1D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ou Nb 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C68E8-6F12-4BD5-A0E3-5B376614C970}"/>
              </a:ext>
            </a:extLst>
          </p:cNvPr>
          <p:cNvSpPr/>
          <p:nvPr/>
        </p:nvSpPr>
        <p:spPr>
          <a:xfrm>
            <a:off x="7816143" y="5703176"/>
            <a:ext cx="377634" cy="267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1B458-A749-4C0A-892A-C0CA15EBBB13}"/>
              </a:ext>
            </a:extLst>
          </p:cNvPr>
          <p:cNvSpPr/>
          <p:nvPr/>
        </p:nvSpPr>
        <p:spPr>
          <a:xfrm>
            <a:off x="7809711" y="6053629"/>
            <a:ext cx="377634" cy="2679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705611-0561-471A-8CA3-CF92E8283495}"/>
              </a:ext>
            </a:extLst>
          </p:cNvPr>
          <p:cNvSpPr txBox="1"/>
          <p:nvPr/>
        </p:nvSpPr>
        <p:spPr>
          <a:xfrm>
            <a:off x="8319167" y="5634888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value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287E440-A44C-48D4-8140-C2BE35DD705C}"/>
              </a:ext>
            </a:extLst>
          </p:cNvPr>
          <p:cNvSpPr txBox="1"/>
          <p:nvPr/>
        </p:nvSpPr>
        <p:spPr>
          <a:xfrm>
            <a:off x="8319167" y="6021944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 err="1"/>
              <a:t>null</a:t>
            </a:r>
            <a:endParaRPr lang="fr-FR" sz="1633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135113" y="5255161"/>
            <a:ext cx="6001711" cy="142400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séquentielle : </a:t>
            </a:r>
          </a:p>
          <a:p>
            <a:pPr lvl="1"/>
            <a:r>
              <a:rPr lang="fr-FR" sz="2177" dirty="0"/>
              <a:t>Valeurs : date puis position puis mesures</a:t>
            </a:r>
          </a:p>
          <a:p>
            <a:pPr lvl="1"/>
            <a:r>
              <a:rPr lang="fr-FR" sz="2177" dirty="0"/>
              <a:t>Positions : latitude puis longitude croissante (</a:t>
            </a:r>
            <a:r>
              <a:rPr lang="fr-FR" sz="2177" dirty="0" err="1"/>
              <a:t>grid</a:t>
            </a:r>
            <a:r>
              <a:rPr lang="fr-FR" sz="2177" dirty="0"/>
              <a:t>)</a:t>
            </a:r>
          </a:p>
          <a:p>
            <a:pPr lvl="1"/>
            <a:r>
              <a:rPr lang="fr-FR" sz="2177" dirty="0"/>
              <a:t>Dates : ordre chronologique</a:t>
            </a:r>
          </a:p>
        </p:txBody>
      </p:sp>
      <p:graphicFrame>
        <p:nvGraphicFramePr>
          <p:cNvPr id="31" name="Tableau 24">
            <a:extLst>
              <a:ext uri="{FF2B5EF4-FFF2-40B4-BE49-F238E27FC236}">
                <a16:creationId xmlns:a16="http://schemas.microsoft.com/office/drawing/2014/main" id="{D617C08D-947F-4931-ADF6-1C9D49AD737C}"/>
              </a:ext>
            </a:extLst>
          </p:cNvPr>
          <p:cNvGraphicFramePr>
            <a:graphicFrameLocks noGrp="1"/>
          </p:cNvGraphicFramePr>
          <p:nvPr/>
        </p:nvGraphicFramePr>
        <p:xfrm>
          <a:off x="9473182" y="5634888"/>
          <a:ext cx="1622192" cy="86977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9104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</a:tblGrid>
              <a:tr h="294254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</a:tbl>
          </a:graphicData>
        </a:graphic>
      </p:graphicFrame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3B81236-B02D-4CA3-A8E2-FA9249C38D80}"/>
              </a:ext>
            </a:extLst>
          </p:cNvPr>
          <p:cNvSpPr/>
          <p:nvPr/>
        </p:nvSpPr>
        <p:spPr>
          <a:xfrm>
            <a:off x="641197" y="3191471"/>
            <a:ext cx="10118035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9F10EFAB-50A4-4D48-AD77-BFF89457994B}"/>
              </a:ext>
            </a:extLst>
          </p:cNvPr>
          <p:cNvSpPr/>
          <p:nvPr/>
        </p:nvSpPr>
        <p:spPr>
          <a:xfrm>
            <a:off x="641197" y="1373642"/>
            <a:ext cx="7455902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95D1AF-6D2B-4484-AD1A-2F60EF73AECB}"/>
              </a:ext>
            </a:extLst>
          </p:cNvPr>
          <p:cNvSpPr txBox="1"/>
          <p:nvPr/>
        </p:nvSpPr>
        <p:spPr>
          <a:xfrm>
            <a:off x="8319167" y="1761871"/>
            <a:ext cx="2064525" cy="706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998" i="1" dirty="0">
                <a:solidFill>
                  <a:srgbClr val="2F27DA"/>
                </a:solidFill>
              </a:rPr>
              <a:t>Index</a:t>
            </a:r>
            <a:r>
              <a:rPr lang="fr-FR" sz="998" i="1" dirty="0"/>
              <a:t> [id, il, </a:t>
            </a:r>
            <a:r>
              <a:rPr lang="fr-FR" sz="998" i="1" dirty="0" err="1"/>
              <a:t>ip</a:t>
            </a:r>
            <a:r>
              <a:rPr lang="fr-FR" sz="998" i="1" dirty="0"/>
              <a:t>] =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idate</a:t>
            </a:r>
            <a:r>
              <a:rPr lang="fr-FR" sz="998" i="1" dirty="0"/>
              <a:t> * </a:t>
            </a:r>
            <a:r>
              <a:rPr lang="fr-FR" sz="998" i="1" dirty="0" err="1"/>
              <a:t>nloc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  <a:r>
              <a:rPr lang="fr-FR" sz="998" i="1" dirty="0" err="1">
                <a:solidFill>
                  <a:srgbClr val="2F27DA"/>
                </a:solidFill>
              </a:rPr>
              <a:t>iloc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imeas</a:t>
            </a:r>
            <a:endParaRPr lang="fr-FR" sz="998" i="1" dirty="0">
              <a:solidFill>
                <a:srgbClr val="2F27DA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24331F4-0937-475F-9DC5-4B30A01837AC}"/>
              </a:ext>
            </a:extLst>
          </p:cNvPr>
          <p:cNvSpPr txBox="1"/>
          <p:nvPr/>
        </p:nvSpPr>
        <p:spPr>
          <a:xfrm>
            <a:off x="10284278" y="2577038"/>
            <a:ext cx="1698901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00" i="1" dirty="0">
                <a:solidFill>
                  <a:srgbClr val="2F27DA"/>
                </a:solidFill>
              </a:rPr>
              <a:t>Index</a:t>
            </a:r>
            <a:r>
              <a:rPr lang="fr-FR" sz="1000" i="1" dirty="0"/>
              <a:t> =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idloc</a:t>
            </a:r>
            <a:r>
              <a:rPr lang="fr-FR" sz="1000" i="1" dirty="0"/>
              <a:t> * </a:t>
            </a:r>
            <a:r>
              <a:rPr lang="fr-FR" sz="1000" i="1" dirty="0" err="1"/>
              <a:t>nmeas</a:t>
            </a:r>
            <a:r>
              <a:rPr lang="fr-FR" sz="1000" i="1" dirty="0"/>
              <a:t> +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imeas</a:t>
            </a:r>
            <a:endParaRPr lang="fr-FR" sz="1000" i="1" dirty="0">
              <a:solidFill>
                <a:srgbClr val="2F27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6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6BB0-2DC4-435A-86C0-CB2960B4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6453"/>
            <a:ext cx="10515600" cy="982562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5ED1D-DF20-4158-B86D-D6CC1C9FEA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2CBA0-7E94-4F1D-B54D-F91D3FAAB2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61350-82B1-49B1-AF76-329A0502E9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E46BB825-0A6A-43A2-90F6-2D6533C991BC}"/>
              </a:ext>
            </a:extLst>
          </p:cNvPr>
          <p:cNvSpPr txBox="1">
            <a:spLocks/>
          </p:cNvSpPr>
          <p:nvPr/>
        </p:nvSpPr>
        <p:spPr>
          <a:xfrm>
            <a:off x="1310267" y="1678851"/>
            <a:ext cx="10515600" cy="467742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Introduction</a:t>
            </a:r>
          </a:p>
          <a:p>
            <a:pPr lvl="1"/>
            <a:r>
              <a:rPr lang="fr-FR" sz="2400" dirty="0"/>
              <a:t>Parcours professionnel</a:t>
            </a:r>
          </a:p>
          <a:p>
            <a:pPr lvl="1"/>
            <a:r>
              <a:rPr lang="fr-FR" sz="2400" dirty="0"/>
              <a:t>Cheminement</a:t>
            </a:r>
          </a:p>
          <a:p>
            <a:r>
              <a:rPr lang="fr-FR" sz="2800" dirty="0"/>
              <a:t>Projet proposé</a:t>
            </a:r>
          </a:p>
          <a:p>
            <a:pPr lvl="1"/>
            <a:r>
              <a:rPr lang="fr-FR" sz="2359" dirty="0"/>
              <a:t>Objectifs</a:t>
            </a:r>
          </a:p>
          <a:p>
            <a:pPr lvl="1"/>
            <a:r>
              <a:rPr lang="fr-FR" sz="2359" dirty="0"/>
              <a:t>Structuration</a:t>
            </a:r>
          </a:p>
          <a:p>
            <a:pPr lvl="1"/>
            <a:r>
              <a:rPr lang="fr-FR" sz="2359" dirty="0"/>
              <a:t>Exemple</a:t>
            </a:r>
            <a:endParaRPr lang="fr-FR" sz="2141" dirty="0"/>
          </a:p>
          <a:p>
            <a:r>
              <a:rPr lang="fr-FR" sz="2800" dirty="0"/>
              <a:t>Intérêts pour Renault / Software </a:t>
            </a:r>
            <a:r>
              <a:rPr lang="fr-FR" sz="2800" dirty="0" err="1"/>
              <a:t>Republic</a:t>
            </a:r>
            <a:endParaRPr lang="fr-FR" sz="2800" dirty="0"/>
          </a:p>
          <a:p>
            <a:pPr lvl="1"/>
            <a:r>
              <a:rPr lang="fr-FR" sz="2400" dirty="0"/>
              <a:t>Enjeux </a:t>
            </a:r>
          </a:p>
          <a:p>
            <a:pPr lvl="1"/>
            <a:r>
              <a:rPr lang="fr-FR" sz="2400" dirty="0"/>
              <a:t>Apports</a:t>
            </a:r>
          </a:p>
          <a:p>
            <a:r>
              <a:rPr lang="fr-FR" sz="2800" dirty="0"/>
              <a:t>Attente</a:t>
            </a:r>
          </a:p>
        </p:txBody>
      </p:sp>
    </p:spTree>
    <p:extLst>
      <p:ext uri="{BB962C8B-B14F-4D97-AF65-F5344CB8AC3E}">
        <p14:creationId xmlns:p14="http://schemas.microsoft.com/office/powerpoint/2010/main" val="352129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181442" y="1216058"/>
            <a:ext cx="6674342" cy="546761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Formats multiples </a:t>
            </a:r>
          </a:p>
          <a:p>
            <a:pPr lvl="1"/>
            <a:r>
              <a:rPr lang="fr-FR" sz="2000" dirty="0"/>
              <a:t>Formats binaire (ex. </a:t>
            </a:r>
            <a:r>
              <a:rPr lang="fr-FR" sz="2000" dirty="0" err="1"/>
              <a:t>payload</a:t>
            </a:r>
            <a:r>
              <a:rPr lang="fr-FR" sz="2000" dirty="0"/>
              <a:t> 12 octets)</a:t>
            </a:r>
          </a:p>
          <a:p>
            <a:pPr lvl="1"/>
            <a:r>
              <a:rPr lang="fr-FR" sz="2000" dirty="0"/>
              <a:t>Formats imposés (ex. </a:t>
            </a:r>
            <a:r>
              <a:rPr lang="fr-FR" sz="2000" dirty="0" err="1"/>
              <a:t>bluetooth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Formats texte </a:t>
            </a:r>
            <a:r>
              <a:rPr lang="fr-FR" sz="2000" dirty="0" err="1"/>
              <a:t>json</a:t>
            </a:r>
            <a:r>
              <a:rPr lang="fr-FR" sz="2000" dirty="0"/>
              <a:t> (réduit / étendu)</a:t>
            </a:r>
          </a:p>
          <a:p>
            <a:pPr lvl="1"/>
            <a:r>
              <a:rPr lang="fr-FR" sz="2000" dirty="0"/>
              <a:t>Formats fichiers (ex. Tiff / </a:t>
            </a:r>
            <a:r>
              <a:rPr lang="fr-FR" sz="2000" dirty="0" err="1"/>
              <a:t>GeoTIFF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  <a:p>
            <a:r>
              <a:rPr lang="fr-FR" sz="2576" dirty="0"/>
              <a:t>Standards appliqués</a:t>
            </a:r>
          </a:p>
          <a:p>
            <a:pPr lvl="1"/>
            <a:r>
              <a:rPr lang="fr-FR" sz="2000" dirty="0"/>
              <a:t>ISO : O&amp;M</a:t>
            </a:r>
          </a:p>
          <a:p>
            <a:pPr lvl="1"/>
            <a:r>
              <a:rPr lang="fr-FR" sz="2000" dirty="0"/>
              <a:t>OGC : </a:t>
            </a:r>
            <a:r>
              <a:rPr lang="fr-FR" sz="2000" dirty="0" err="1"/>
              <a:t>Coverage</a:t>
            </a:r>
            <a:r>
              <a:rPr lang="fr-FR" sz="2000" dirty="0"/>
              <a:t>, </a:t>
            </a:r>
            <a:r>
              <a:rPr lang="fr-FR" sz="2000" dirty="0" err="1"/>
              <a:t>sensorML</a:t>
            </a:r>
            <a:r>
              <a:rPr lang="fr-FR" sz="2000" dirty="0"/>
              <a:t>, </a:t>
            </a:r>
          </a:p>
          <a:p>
            <a:pPr marL="503971" lvl="1" indent="0">
              <a:buNone/>
            </a:pPr>
            <a:r>
              <a:rPr lang="fr-FR" sz="2000" dirty="0"/>
              <a:t>	</a:t>
            </a:r>
            <a:r>
              <a:rPr lang="fr-FR" sz="2000" dirty="0" err="1"/>
              <a:t>Timeseries</a:t>
            </a:r>
            <a:r>
              <a:rPr lang="fr-FR" sz="2000" dirty="0"/>
              <a:t>, </a:t>
            </a:r>
            <a:r>
              <a:rPr lang="fr-FR" sz="2000" dirty="0" err="1"/>
              <a:t>GeoTIFF</a:t>
            </a:r>
            <a:endParaRPr lang="fr-FR" sz="2000" dirty="0"/>
          </a:p>
          <a:p>
            <a:pPr lvl="1"/>
            <a:r>
              <a:rPr lang="fr-FR" sz="2000" dirty="0"/>
              <a:t>IETF : </a:t>
            </a:r>
            <a:r>
              <a:rPr lang="fr-FR" sz="2000" dirty="0" err="1"/>
              <a:t>json</a:t>
            </a:r>
            <a:r>
              <a:rPr lang="fr-FR" sz="2000" dirty="0"/>
              <a:t>, </a:t>
            </a:r>
            <a:r>
              <a:rPr lang="fr-FR" sz="2000" dirty="0" err="1"/>
              <a:t>geo-json</a:t>
            </a:r>
            <a:endParaRPr lang="fr-FR" sz="2000" dirty="0"/>
          </a:p>
          <a:p>
            <a:pPr lvl="1"/>
            <a:r>
              <a:rPr lang="fr-FR" sz="2000" dirty="0"/>
              <a:t>Bluetooth : Environnemental </a:t>
            </a:r>
            <a:r>
              <a:rPr lang="fr-FR" sz="2000" dirty="0" err="1"/>
              <a:t>sensing</a:t>
            </a:r>
            <a:endParaRPr lang="fr-FR" sz="2000" dirty="0"/>
          </a:p>
          <a:p>
            <a:pPr lvl="1"/>
            <a:r>
              <a:rPr lang="fr-FR" sz="2000" dirty="0"/>
              <a:t>LoRa</a:t>
            </a:r>
          </a:p>
          <a:p>
            <a:pPr lvl="1"/>
            <a:endParaRPr lang="fr-FR" sz="2000" dirty="0"/>
          </a:p>
          <a:p>
            <a:pPr lvl="1"/>
            <a:endParaRPr lang="fr-FR" sz="2177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9179-98B3-4FF2-9BF4-39AA3133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725" y="3918995"/>
            <a:ext cx="3525926" cy="283607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D85F87-69A0-4FEC-A88D-D6143704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42" y="2855111"/>
            <a:ext cx="3769718" cy="899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18AB6F-4EC0-4090-A80C-FFD0B6A9A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04" y="3936289"/>
            <a:ext cx="2534235" cy="26025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3F4A405-7A2A-4210-BE41-2167B6A614B1}"/>
              </a:ext>
            </a:extLst>
          </p:cNvPr>
          <p:cNvSpPr txBox="1">
            <a:spLocks/>
          </p:cNvSpPr>
          <p:nvPr/>
        </p:nvSpPr>
        <p:spPr>
          <a:xfrm>
            <a:off x="6603821" y="1201761"/>
            <a:ext cx="5588180" cy="495115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Exemple </a:t>
            </a:r>
            <a:r>
              <a:rPr lang="fr-FR" sz="2903" dirty="0" err="1"/>
              <a:t>json</a:t>
            </a:r>
            <a:r>
              <a:rPr lang="fr-FR" sz="2903" dirty="0"/>
              <a:t> </a:t>
            </a:r>
          </a:p>
          <a:p>
            <a:pPr lvl="1"/>
            <a:r>
              <a:rPr lang="fr-FR" sz="2000" dirty="0"/>
              <a:t>mesure en deux points à deux instants (4 valeurs)</a:t>
            </a:r>
          </a:p>
          <a:p>
            <a:pPr lvl="1"/>
            <a:endParaRPr lang="fr-FR" sz="228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DA6B68-9D8B-40BB-889D-A320B83FCC32}"/>
              </a:ext>
            </a:extLst>
          </p:cNvPr>
          <p:cNvSpPr txBox="1"/>
          <p:nvPr/>
        </p:nvSpPr>
        <p:spPr>
          <a:xfrm>
            <a:off x="9725308" y="3357852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Domaine 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A10B2-949F-40F9-BBE4-9AA0B13AE31B}"/>
              </a:ext>
            </a:extLst>
          </p:cNvPr>
          <p:cNvSpPr txBox="1"/>
          <p:nvPr/>
        </p:nvSpPr>
        <p:spPr>
          <a:xfrm>
            <a:off x="10572180" y="3980966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Etendu / Domaine range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6A0608-6513-4C8B-B4FC-B5365087BBCC}"/>
              </a:ext>
            </a:extLst>
          </p:cNvPr>
          <p:cNvSpPr txBox="1"/>
          <p:nvPr/>
        </p:nvSpPr>
        <p:spPr>
          <a:xfrm>
            <a:off x="7011293" y="6258395"/>
            <a:ext cx="1400670" cy="238976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</a:t>
            </a:r>
            <a:r>
              <a:rPr lang="fr-FR" sz="953" b="1" dirty="0" err="1">
                <a:solidFill>
                  <a:schemeClr val="bg1"/>
                </a:solidFill>
              </a:rPr>
              <a:t>Interleaved</a:t>
            </a:r>
            <a:endParaRPr lang="fr-FR" sz="95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93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11686398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C1F7F99-CF9A-4B18-BB3C-5F4B8741C3EB}"/>
              </a:ext>
            </a:extLst>
          </p:cNvPr>
          <p:cNvSpPr/>
          <p:nvPr/>
        </p:nvSpPr>
        <p:spPr>
          <a:xfrm>
            <a:off x="1828730" y="886120"/>
            <a:ext cx="8582796" cy="3139779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date et location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9F518F2-E43D-46B7-9CBC-409A7D18E657}"/>
              </a:ext>
            </a:extLst>
          </p:cNvPr>
          <p:cNvGrpSpPr/>
          <p:nvPr/>
        </p:nvGrpSpPr>
        <p:grpSpPr>
          <a:xfrm>
            <a:off x="2108155" y="1140766"/>
            <a:ext cx="8058273" cy="2700265"/>
            <a:chOff x="3964466" y="3867177"/>
            <a:chExt cx="8058273" cy="2700265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6EF9D8E-86AE-4018-8705-86A46AE0368B}"/>
                </a:ext>
              </a:extLst>
            </p:cNvPr>
            <p:cNvSpPr txBox="1"/>
            <p:nvPr/>
          </p:nvSpPr>
          <p:spPr>
            <a:xfrm>
              <a:off x="3964466" y="3973778"/>
              <a:ext cx="2098353" cy="8042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Posix / ISO8601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2021-11-24T10:43:20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3AA7878-1AFE-4ED0-8620-B37B177D52C8}"/>
                </a:ext>
              </a:extLst>
            </p:cNvPr>
            <p:cNvSpPr txBox="1"/>
            <p:nvPr/>
          </p:nvSpPr>
          <p:spPr>
            <a:xfrm>
              <a:off x="4212875" y="5268249"/>
              <a:ext cx="1570727" cy="12788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GPS / WGS84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[2.35, 48.87]</a:t>
              </a:r>
            </a:p>
            <a:p>
              <a:pPr algn="ctr"/>
              <a:r>
                <a:rPr lang="fr-FR" sz="1542" b="1" dirty="0"/>
                <a:t>Long, </a:t>
              </a:r>
              <a:r>
                <a:rPr lang="fr-FR" sz="1542" b="1" dirty="0" err="1"/>
                <a:t>Lat</a:t>
              </a:r>
              <a:endParaRPr lang="fr-FR" sz="1542" b="1" dirty="0"/>
            </a:p>
            <a:p>
              <a:pPr algn="ctr"/>
              <a:r>
                <a:rPr lang="fr-FR" sz="1542" b="1" dirty="0"/>
                <a:t>X, Y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11332770-EB67-41A7-9039-C321379D9C4E}"/>
                </a:ext>
              </a:extLst>
            </p:cNvPr>
            <p:cNvGrpSpPr/>
            <p:nvPr/>
          </p:nvGrpSpPr>
          <p:grpSpPr>
            <a:xfrm>
              <a:off x="6158845" y="3867177"/>
              <a:ext cx="5863894" cy="2700265"/>
              <a:chOff x="4034250" y="3791763"/>
              <a:chExt cx="5863894" cy="2700265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EB5579C-2B8D-4346-9E4B-1D9C8B16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6514" y="5562127"/>
                <a:ext cx="865770" cy="9299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2BCC1CF-9B8C-497F-AEA9-A87CF842B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1969" y="5547055"/>
                <a:ext cx="794325" cy="944973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08D41DBC-1B07-4492-950F-5148B8F07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5978" y="5547055"/>
                <a:ext cx="710316" cy="944973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ED05B32-260D-492E-B021-8A9C02F98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5978" y="5560115"/>
                <a:ext cx="717030" cy="931913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8A4D856A-1862-47A3-986B-1D0C7B756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2691" y="5574310"/>
                <a:ext cx="622944" cy="917717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BA0658F-2363-42C6-BDCA-4C139EA2AD6E}"/>
                  </a:ext>
                </a:extLst>
              </p:cNvPr>
              <p:cNvSpPr txBox="1"/>
              <p:nvPr/>
            </p:nvSpPr>
            <p:spPr>
              <a:xfrm>
                <a:off x="5316514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0173E19-868D-4A2C-B30E-ADD2BCFA5E05}"/>
                  </a:ext>
                </a:extLst>
              </p:cNvPr>
              <p:cNvSpPr txBox="1"/>
              <p:nvPr/>
            </p:nvSpPr>
            <p:spPr>
              <a:xfrm>
                <a:off x="6217705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W4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D9EE9AA9-29A5-4B76-ABFF-74706970F806}"/>
                  </a:ext>
                </a:extLst>
              </p:cNvPr>
              <p:cNvSpPr txBox="1"/>
              <p:nvPr/>
            </p:nvSpPr>
            <p:spPr>
              <a:xfrm>
                <a:off x="7118896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V7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5791D4B-DEB9-41B7-9E2A-A4350304E189}"/>
                  </a:ext>
                </a:extLst>
              </p:cNvPr>
              <p:cNvSpPr txBox="1"/>
              <p:nvPr/>
            </p:nvSpPr>
            <p:spPr>
              <a:xfrm>
                <a:off x="8020087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5V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B68FF5-3039-4F67-B24A-AC59B0AF37C3}"/>
                  </a:ext>
                </a:extLst>
              </p:cNvPr>
              <p:cNvSpPr txBox="1"/>
              <p:nvPr/>
            </p:nvSpPr>
            <p:spPr>
              <a:xfrm>
                <a:off x="8921278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341E20D-8F2C-4EB9-A86E-B668DDC67007}"/>
                  </a:ext>
                </a:extLst>
              </p:cNvPr>
              <p:cNvSpPr txBox="1"/>
              <p:nvPr/>
            </p:nvSpPr>
            <p:spPr>
              <a:xfrm>
                <a:off x="5320970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pays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E18470CB-971B-4F37-9366-6D696B1EFD69}"/>
                  </a:ext>
                </a:extLst>
              </p:cNvPr>
              <p:cNvSpPr txBox="1"/>
              <p:nvPr/>
            </p:nvSpPr>
            <p:spPr>
              <a:xfrm>
                <a:off x="6222161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local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A265D13-0F64-4CA3-A5B8-2725A213E1AF}"/>
                  </a:ext>
                </a:extLst>
              </p:cNvPr>
              <p:cNvSpPr txBox="1"/>
              <p:nvPr/>
            </p:nvSpPr>
            <p:spPr>
              <a:xfrm>
                <a:off x="7123352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quartier</a:t>
                </a:r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709FFC2-A788-4E38-885F-90FF18C14B4D}"/>
                  </a:ext>
                </a:extLst>
              </p:cNvPr>
              <p:cNvSpPr txBox="1"/>
              <p:nvPr/>
            </p:nvSpPr>
            <p:spPr>
              <a:xfrm>
                <a:off x="8024543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rue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A3DE894-35BC-4629-8FB7-1BDDC1D50D04}"/>
                  </a:ext>
                </a:extLst>
              </p:cNvPr>
              <p:cNvSpPr txBox="1"/>
              <p:nvPr/>
            </p:nvSpPr>
            <p:spPr>
              <a:xfrm>
                <a:off x="8925734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adresse</a:t>
                </a:r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69BF3A0-144C-4CA4-8B92-86F624A4D180}"/>
                  </a:ext>
                </a:extLst>
              </p:cNvPr>
              <p:cNvSpPr txBox="1"/>
              <p:nvPr/>
            </p:nvSpPr>
            <p:spPr>
              <a:xfrm>
                <a:off x="5325430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mois</a:t>
                </a:r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CCF4CD8A-9836-459A-8026-CB81642BF309}"/>
                  </a:ext>
                </a:extLst>
              </p:cNvPr>
              <p:cNvSpPr txBox="1"/>
              <p:nvPr/>
            </p:nvSpPr>
            <p:spPr>
              <a:xfrm>
                <a:off x="622662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jour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2E2EAFD2-6DFF-4C1C-B59E-6FDE70EE553A}"/>
                  </a:ext>
                </a:extLst>
              </p:cNvPr>
              <p:cNvSpPr txBox="1"/>
              <p:nvPr/>
            </p:nvSpPr>
            <p:spPr>
              <a:xfrm>
                <a:off x="712781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heure</a:t>
                </a: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23D2786-1980-4838-B551-F4FE538A6190}"/>
                  </a:ext>
                </a:extLst>
              </p:cNvPr>
              <p:cNvSpPr txBox="1"/>
              <p:nvPr/>
            </p:nvSpPr>
            <p:spPr>
              <a:xfrm>
                <a:off x="8029002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minute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5719838A-5F5A-493A-ABFD-13383DB9FF56}"/>
                  </a:ext>
                </a:extLst>
              </p:cNvPr>
              <p:cNvSpPr txBox="1"/>
              <p:nvPr/>
            </p:nvSpPr>
            <p:spPr>
              <a:xfrm>
                <a:off x="8930194" y="3791763"/>
                <a:ext cx="967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seconde</a:t>
                </a: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953DF9A4-48FC-43F7-8049-E47CFE1696C6}"/>
                  </a:ext>
                </a:extLst>
              </p:cNvPr>
              <p:cNvSpPr txBox="1"/>
              <p:nvPr/>
            </p:nvSpPr>
            <p:spPr>
              <a:xfrm>
                <a:off x="5329893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11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7C08961E-40F9-4DE8-BD8D-DF6E130A5E0A}"/>
                  </a:ext>
                </a:extLst>
              </p:cNvPr>
              <p:cNvSpPr txBox="1"/>
              <p:nvPr/>
            </p:nvSpPr>
            <p:spPr>
              <a:xfrm>
                <a:off x="6231084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24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3CB32F5-5CC8-45C1-B2C3-D2F1E01C98BF}"/>
                  </a:ext>
                </a:extLst>
              </p:cNvPr>
              <p:cNvSpPr txBox="1"/>
              <p:nvPr/>
            </p:nvSpPr>
            <p:spPr>
              <a:xfrm>
                <a:off x="713227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10</a:t>
                </a:r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5E24604-8B85-4AC3-8AC8-7A2BE1F8DD74}"/>
                  </a:ext>
                </a:extLst>
              </p:cNvPr>
              <p:cNvSpPr txBox="1"/>
              <p:nvPr/>
            </p:nvSpPr>
            <p:spPr>
              <a:xfrm>
                <a:off x="803346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43</a:t>
                </a:r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2A6F6958-8DA8-4690-AAFF-E9F551392A4D}"/>
                  </a:ext>
                </a:extLst>
              </p:cNvPr>
              <p:cNvSpPr txBox="1"/>
              <p:nvPr/>
            </p:nvSpPr>
            <p:spPr>
              <a:xfrm>
                <a:off x="8934657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20</a:t>
                </a: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B7C722-A749-455A-8114-4DF594AFE72B}"/>
                  </a:ext>
                </a:extLst>
              </p:cNvPr>
              <p:cNvSpPr txBox="1"/>
              <p:nvPr/>
            </p:nvSpPr>
            <p:spPr>
              <a:xfrm>
                <a:off x="8488393" y="52165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+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5B3A25F-8A72-436B-8A6F-78A884CD0FB0}"/>
                  </a:ext>
                </a:extLst>
              </p:cNvPr>
              <p:cNvSpPr txBox="1"/>
              <p:nvPr/>
            </p:nvSpPr>
            <p:spPr>
              <a:xfrm>
                <a:off x="5780489" y="413710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-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9E7D023-5FF0-4EB9-990C-1DB2AB5012AF}"/>
                  </a:ext>
                </a:extLst>
              </p:cNvPr>
              <p:cNvSpPr txBox="1"/>
              <p:nvPr/>
            </p:nvSpPr>
            <p:spPr>
              <a:xfrm>
                <a:off x="7573408" y="4110491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8E5F46E-E5C6-4467-AAB5-EC5B6D7374E1}"/>
                  </a:ext>
                </a:extLst>
              </p:cNvPr>
              <p:cNvSpPr txBox="1"/>
              <p:nvPr/>
            </p:nvSpPr>
            <p:spPr>
              <a:xfrm>
                <a:off x="8488393" y="412796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18C9DCB-3738-4CBA-90AF-C5CBD98EB3AF}"/>
                  </a:ext>
                </a:extLst>
              </p:cNvPr>
              <p:cNvSpPr txBox="1"/>
              <p:nvPr/>
            </p:nvSpPr>
            <p:spPr>
              <a:xfrm>
                <a:off x="4034250" y="5377476"/>
                <a:ext cx="1465630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Open Location Code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062719-6B38-4E37-A4EC-4590ED7A8174}"/>
                  </a:ext>
                </a:extLst>
              </p:cNvPr>
              <p:cNvSpPr txBox="1"/>
              <p:nvPr/>
            </p:nvSpPr>
            <p:spPr>
              <a:xfrm>
                <a:off x="4117215" y="3970469"/>
                <a:ext cx="1534139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Calendrier grégorien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5485235" y="4342638"/>
            <a:ext cx="6598448" cy="2185214"/>
            <a:chOff x="3911210" y="4485352"/>
            <a:chExt cx="6815933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6233820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[ [ [30,10],[40,40],[20,40],[10,20],[30,10] ] ] </a:t>
              </a:r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[ [ [ [30,20],[45,40],[10,40],[30,20] ] ], </a:t>
              </a:r>
            </a:p>
            <a:p>
              <a:r>
                <a:rPr lang="fr-FR" sz="16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DA0D215-29C1-4667-A4B4-2269B2B2E175}"/>
              </a:ext>
            </a:extLst>
          </p:cNvPr>
          <p:cNvSpPr txBox="1"/>
          <p:nvPr/>
        </p:nvSpPr>
        <p:spPr>
          <a:xfrm>
            <a:off x="6940500" y="1493086"/>
            <a:ext cx="86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18849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>
            <a:normAutofit/>
          </a:bodyPr>
          <a:lstStyle/>
          <a:p>
            <a:r>
              <a:rPr lang="fr-FR" dirty="0"/>
              <a:t>Modélisation – Instanciation (exemple)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8BD078-4F87-4FA9-8E0B-4A989E4210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335" y="1143000"/>
            <a:ext cx="10470178" cy="50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07928CBA-827E-4736-BFAB-388281020D31}"/>
              </a:ext>
            </a:extLst>
          </p:cNvPr>
          <p:cNvSpPr/>
          <p:nvPr/>
        </p:nvSpPr>
        <p:spPr>
          <a:xfrm>
            <a:off x="2441385" y="1404593"/>
            <a:ext cx="7145058" cy="45779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282FFB-6442-496F-8B79-C7DE8AA777D2}"/>
              </a:ext>
            </a:extLst>
          </p:cNvPr>
          <p:cNvSpPr/>
          <p:nvPr/>
        </p:nvSpPr>
        <p:spPr>
          <a:xfrm>
            <a:off x="4043839" y="1585263"/>
            <a:ext cx="3789331" cy="4259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1DD4138-4AA2-47C9-8613-9D52C34B416C}"/>
              </a:ext>
            </a:extLst>
          </p:cNvPr>
          <p:cNvSpPr/>
          <p:nvPr/>
        </p:nvSpPr>
        <p:spPr>
          <a:xfrm>
            <a:off x="4486870" y="2875080"/>
            <a:ext cx="3110645" cy="16967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81DE309-327A-4A4B-AC92-E46C6136D102}"/>
              </a:ext>
            </a:extLst>
          </p:cNvPr>
          <p:cNvSpPr/>
          <p:nvPr/>
        </p:nvSpPr>
        <p:spPr>
          <a:xfrm>
            <a:off x="4882771" y="3280407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ESElement</a:t>
            </a:r>
            <a:endParaRPr lang="fr-FR" sz="12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F7A4FD6-63B8-42E4-8BF0-F857345C9650}"/>
              </a:ext>
            </a:extLst>
          </p:cNvPr>
          <p:cNvSpPr/>
          <p:nvPr/>
        </p:nvSpPr>
        <p:spPr>
          <a:xfrm>
            <a:off x="6113871" y="3275712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ESSet</a:t>
            </a:r>
            <a:endParaRPr lang="fr-FR" sz="1200" b="1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D2149D-831E-4379-AE91-9FA2C9FF66A2}"/>
              </a:ext>
            </a:extLst>
          </p:cNvPr>
          <p:cNvSpPr/>
          <p:nvPr/>
        </p:nvSpPr>
        <p:spPr>
          <a:xfrm>
            <a:off x="4887479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ESObject</a:t>
            </a:r>
            <a:endParaRPr lang="fr-FR" sz="1200" b="1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DC12D58-5CC5-4935-B95B-372BCD681D56}"/>
              </a:ext>
            </a:extLst>
          </p:cNvPr>
          <p:cNvSpPr/>
          <p:nvPr/>
        </p:nvSpPr>
        <p:spPr>
          <a:xfrm>
            <a:off x="6113871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ESObs</a:t>
            </a:r>
            <a:endParaRPr lang="fr-FR" sz="1200" b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D0D308A-8D75-4DBF-8FE9-979AF59E4ADC}"/>
              </a:ext>
            </a:extLst>
          </p:cNvPr>
          <p:cNvSpPr/>
          <p:nvPr/>
        </p:nvSpPr>
        <p:spPr>
          <a:xfrm>
            <a:off x="4466152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Property</a:t>
            </a:r>
            <a:endParaRPr lang="fr-FR" sz="1200" b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22EAB9F-E3CF-4E7C-99A9-D03943589A24}"/>
              </a:ext>
            </a:extLst>
          </p:cNvPr>
          <p:cNvSpPr/>
          <p:nvPr/>
        </p:nvSpPr>
        <p:spPr>
          <a:xfrm>
            <a:off x="4486871" y="463779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5CC3DF3-7B9D-4416-B077-99C98EB790B3}"/>
              </a:ext>
            </a:extLst>
          </p:cNvPr>
          <p:cNvSpPr/>
          <p:nvPr/>
        </p:nvSpPr>
        <p:spPr>
          <a:xfrm>
            <a:off x="6218150" y="4633085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Location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83EE320-1C53-4EE8-923D-C0D3F0A03314}"/>
              </a:ext>
            </a:extLst>
          </p:cNvPr>
          <p:cNvSpPr/>
          <p:nvPr/>
        </p:nvSpPr>
        <p:spPr>
          <a:xfrm>
            <a:off x="6244560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Datation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A92D54A-5DBA-4C13-B13D-E404758C6793}"/>
              </a:ext>
            </a:extLst>
          </p:cNvPr>
          <p:cNvSpPr/>
          <p:nvPr/>
        </p:nvSpPr>
        <p:spPr>
          <a:xfrm>
            <a:off x="5389919" y="184764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6E7E86-AF16-4BC6-94C3-3B12E94E2BE9}"/>
              </a:ext>
            </a:extLst>
          </p:cNvPr>
          <p:cNvSpPr/>
          <p:nvPr/>
        </p:nvSpPr>
        <p:spPr>
          <a:xfrm>
            <a:off x="2963755" y="2898664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Parameter</a:t>
            </a:r>
            <a:endParaRPr lang="fr-FR" sz="1200" b="1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6F2B1FA-FE18-4047-8208-814B4269D2F0}"/>
              </a:ext>
            </a:extLst>
          </p:cNvPr>
          <p:cNvSpPr/>
          <p:nvPr/>
        </p:nvSpPr>
        <p:spPr>
          <a:xfrm>
            <a:off x="2904351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ObsUsage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1317F5-A2BB-4E7E-AC4E-4BA938E9DF79}"/>
              </a:ext>
            </a:extLst>
          </p:cNvPr>
          <p:cNvSpPr/>
          <p:nvPr/>
        </p:nvSpPr>
        <p:spPr>
          <a:xfrm>
            <a:off x="7962391" y="2893926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ResValue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CF79DFC-26B2-4A1A-8E48-A264D1697A39}"/>
              </a:ext>
            </a:extLst>
          </p:cNvPr>
          <p:cNvSpPr/>
          <p:nvPr/>
        </p:nvSpPr>
        <p:spPr>
          <a:xfrm>
            <a:off x="5389919" y="528978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Process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89B55F-D0D7-46EB-B9DD-CC3888F6C321}"/>
              </a:ext>
            </a:extLst>
          </p:cNvPr>
          <p:cNvSpPr/>
          <p:nvPr/>
        </p:nvSpPr>
        <p:spPr>
          <a:xfrm>
            <a:off x="8013244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Functions</a:t>
            </a:r>
            <a:endParaRPr lang="fr-FR" sz="1200" b="1" dirty="0"/>
          </a:p>
        </p:txBody>
      </p:sp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ECD192E0-6649-43B2-992C-500D74143F7E}"/>
              </a:ext>
            </a:extLst>
          </p:cNvPr>
          <p:cNvSpPr txBox="1">
            <a:spLocks/>
          </p:cNvSpPr>
          <p:nvPr/>
        </p:nvSpPr>
        <p:spPr>
          <a:xfrm>
            <a:off x="546721" y="1673401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Parameter</a:t>
            </a:r>
            <a:r>
              <a:rPr lang="fr-FR" sz="1814" dirty="0"/>
              <a:t> </a:t>
            </a:r>
          </a:p>
          <a:p>
            <a:pPr lvl="1"/>
            <a:r>
              <a:rPr lang="fr-FR" sz="1452" dirty="0"/>
              <a:t>Conditions spécifiques</a:t>
            </a:r>
          </a:p>
          <a:p>
            <a:pPr lvl="1"/>
            <a:r>
              <a:rPr lang="fr-FR" sz="1452" dirty="0"/>
              <a:t>Identification</a:t>
            </a:r>
          </a:p>
        </p:txBody>
      </p:sp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9017AEB6-EF36-4340-A04A-AF920CD949AC}"/>
              </a:ext>
            </a:extLst>
          </p:cNvPr>
          <p:cNvSpPr txBox="1">
            <a:spLocks/>
          </p:cNvSpPr>
          <p:nvPr/>
        </p:nvSpPr>
        <p:spPr>
          <a:xfrm>
            <a:off x="554919" y="5135092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ObsUsage</a:t>
            </a:r>
            <a:endParaRPr lang="fr-FR" sz="1814" dirty="0"/>
          </a:p>
          <a:p>
            <a:pPr lvl="1"/>
            <a:r>
              <a:rPr lang="fr-FR" sz="1452" dirty="0"/>
              <a:t>Mesures sur trajet</a:t>
            </a:r>
          </a:p>
          <a:p>
            <a:pPr lvl="1"/>
            <a:r>
              <a:rPr lang="fr-FR" sz="1452" dirty="0"/>
              <a:t>Grille géographique</a:t>
            </a:r>
          </a:p>
          <a:p>
            <a:pPr lvl="1"/>
            <a:r>
              <a:rPr lang="fr-FR" sz="1452" dirty="0" err="1"/>
              <a:t>Tracking</a:t>
            </a:r>
            <a:endParaRPr lang="fr-FR" sz="1452" dirty="0"/>
          </a:p>
        </p:txBody>
      </p:sp>
      <p:sp>
        <p:nvSpPr>
          <p:cNvPr id="26" name="Espace réservé du contenu 1">
            <a:extLst>
              <a:ext uri="{FF2B5EF4-FFF2-40B4-BE49-F238E27FC236}">
                <a16:creationId xmlns:a16="http://schemas.microsoft.com/office/drawing/2014/main" id="{FBCF91A4-C6FE-4FD7-A5E9-59F1A4A7889B}"/>
              </a:ext>
            </a:extLst>
          </p:cNvPr>
          <p:cNvSpPr txBox="1">
            <a:spLocks/>
          </p:cNvSpPr>
          <p:nvPr/>
        </p:nvSpPr>
        <p:spPr>
          <a:xfrm>
            <a:off x="9258588" y="1560280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ResValue</a:t>
            </a:r>
            <a:endParaRPr lang="fr-FR" sz="1814" dirty="0"/>
          </a:p>
          <a:p>
            <a:pPr lvl="1"/>
            <a:r>
              <a:rPr lang="fr-FR" sz="1452" dirty="0"/>
              <a:t>Mesure simple</a:t>
            </a:r>
          </a:p>
          <a:p>
            <a:pPr lvl="1"/>
            <a:r>
              <a:rPr lang="fr-FR" sz="1452" dirty="0"/>
              <a:t>Niveau</a:t>
            </a:r>
          </a:p>
          <a:p>
            <a:pPr lvl="1"/>
            <a:r>
              <a:rPr lang="fr-FR" sz="1452" dirty="0"/>
              <a:t>Texte</a:t>
            </a:r>
          </a:p>
          <a:p>
            <a:pPr lvl="1"/>
            <a:r>
              <a:rPr lang="fr-FR" sz="1452" dirty="0"/>
              <a:t>Valeurs complexes</a:t>
            </a:r>
          </a:p>
        </p:txBody>
      </p:sp>
      <p:sp>
        <p:nvSpPr>
          <p:cNvPr id="27" name="Espace réservé du contenu 1">
            <a:extLst>
              <a:ext uri="{FF2B5EF4-FFF2-40B4-BE49-F238E27FC236}">
                <a16:creationId xmlns:a16="http://schemas.microsoft.com/office/drawing/2014/main" id="{89CAD482-A31E-4C75-BCF0-7FFE7379922A}"/>
              </a:ext>
            </a:extLst>
          </p:cNvPr>
          <p:cNvSpPr txBox="1">
            <a:spLocks/>
          </p:cNvSpPr>
          <p:nvPr/>
        </p:nvSpPr>
        <p:spPr>
          <a:xfrm>
            <a:off x="9214008" y="5010133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Functions</a:t>
            </a:r>
            <a:endParaRPr lang="fr-FR" sz="1814" dirty="0"/>
          </a:p>
          <a:p>
            <a:pPr lvl="1"/>
            <a:r>
              <a:rPr lang="fr-FR" sz="1452" dirty="0"/>
              <a:t>Stockage</a:t>
            </a:r>
          </a:p>
          <a:p>
            <a:pPr lvl="1"/>
            <a:r>
              <a:rPr lang="fr-FR" sz="1452" dirty="0"/>
              <a:t>Visualisation</a:t>
            </a:r>
          </a:p>
          <a:p>
            <a:pPr lvl="1"/>
            <a:r>
              <a:rPr lang="fr-FR" sz="1452" dirty="0"/>
              <a:t>Calcul</a:t>
            </a:r>
          </a:p>
          <a:p>
            <a:pPr lvl="1"/>
            <a:r>
              <a:rPr lang="fr-FR" sz="1452" dirty="0"/>
              <a:t>Traitements</a:t>
            </a:r>
          </a:p>
        </p:txBody>
      </p:sp>
    </p:spTree>
    <p:extLst>
      <p:ext uri="{BB962C8B-B14F-4D97-AF65-F5344CB8AC3E}">
        <p14:creationId xmlns:p14="http://schemas.microsoft.com/office/powerpoint/2010/main" val="3882068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17" y="-226034"/>
            <a:ext cx="9794599" cy="1666210"/>
          </a:xfrm>
        </p:spPr>
        <p:txBody>
          <a:bodyPr/>
          <a:lstStyle/>
          <a:p>
            <a:r>
              <a:rPr lang="fr-FR" dirty="0"/>
              <a:t>Connecteurs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24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85F1C352-4516-465F-A3DB-52FF8E01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893" y="1878902"/>
            <a:ext cx="1202459" cy="737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C4583EA-42C6-49EB-B9C7-8BCF7BC717DF}"/>
              </a:ext>
            </a:extLst>
          </p:cNvPr>
          <p:cNvCxnSpPr>
            <a:cxnSpLocks/>
          </p:cNvCxnSpPr>
          <p:nvPr/>
        </p:nvCxnSpPr>
        <p:spPr>
          <a:xfrm flipH="1">
            <a:off x="4617392" y="218176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que 66" descr="Papier">
            <a:extLst>
              <a:ext uri="{FF2B5EF4-FFF2-40B4-BE49-F238E27FC236}">
                <a16:creationId xmlns:a16="http://schemas.microsoft.com/office/drawing/2014/main" id="{2F8A1085-F821-42F4-AAAB-21E5E6524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824" y="1952811"/>
            <a:ext cx="495414" cy="495414"/>
          </a:xfrm>
          <a:prstGeom prst="rect">
            <a:avLst/>
          </a:prstGeom>
        </p:spPr>
      </p:pic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6B88504-DD80-43CB-8682-13594D82822A}"/>
              </a:ext>
            </a:extLst>
          </p:cNvPr>
          <p:cNvSpPr/>
          <p:nvPr/>
        </p:nvSpPr>
        <p:spPr>
          <a:xfrm>
            <a:off x="2584487" y="192526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EFAAF0F1-DD76-4EA3-8B1D-7AFC60B2BC6B}"/>
              </a:ext>
            </a:extLst>
          </p:cNvPr>
          <p:cNvCxnSpPr>
            <a:cxnSpLocks/>
          </p:cNvCxnSpPr>
          <p:nvPr/>
        </p:nvCxnSpPr>
        <p:spPr>
          <a:xfrm flipH="1">
            <a:off x="3046254" y="2211395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A33A3F5B-336E-42D6-B903-E1E4C7037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892" y="381236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EC62F9F-6E24-49A5-88A3-B16822F352F7}"/>
              </a:ext>
            </a:extLst>
          </p:cNvPr>
          <p:cNvSpPr/>
          <p:nvPr/>
        </p:nvSpPr>
        <p:spPr>
          <a:xfrm rot="5400000">
            <a:off x="1480541" y="326185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56AD521-A4F2-4528-A55C-AB65F82D22F8}"/>
              </a:ext>
            </a:extLst>
          </p:cNvPr>
          <p:cNvCxnSpPr>
            <a:cxnSpLocks/>
          </p:cNvCxnSpPr>
          <p:nvPr/>
        </p:nvCxnSpPr>
        <p:spPr>
          <a:xfrm flipH="1">
            <a:off x="1293100" y="338307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3865DB51-9FA6-4DCD-BBC6-8761F606B8A2}"/>
              </a:ext>
            </a:extLst>
          </p:cNvPr>
          <p:cNvSpPr txBox="1"/>
          <p:nvPr/>
        </p:nvSpPr>
        <p:spPr>
          <a:xfrm>
            <a:off x="2086979" y="31628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sortie</a:t>
            </a:r>
          </a:p>
        </p:txBody>
      </p:sp>
      <p:pic>
        <p:nvPicPr>
          <p:cNvPr id="72" name="Graphique 71" descr="Papier">
            <a:extLst>
              <a:ext uri="{FF2B5EF4-FFF2-40B4-BE49-F238E27FC236}">
                <a16:creationId xmlns:a16="http://schemas.microsoft.com/office/drawing/2014/main" id="{1EB330EA-6388-47FC-8940-FEDA5D9C4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7769" y="3982241"/>
            <a:ext cx="495414" cy="495414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DDCBE95-1FED-4999-9C79-36860D7D4D4E}"/>
              </a:ext>
            </a:extLst>
          </p:cNvPr>
          <p:cNvCxnSpPr>
            <a:cxnSpLocks/>
          </p:cNvCxnSpPr>
          <p:nvPr/>
        </p:nvCxnSpPr>
        <p:spPr>
          <a:xfrm flipH="1">
            <a:off x="3048035" y="418931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E797B1A7-D18E-4ED6-860B-ADD4F33EC445}"/>
              </a:ext>
            </a:extLst>
          </p:cNvPr>
          <p:cNvSpPr/>
          <p:nvPr/>
        </p:nvSpPr>
        <p:spPr>
          <a:xfrm>
            <a:off x="4853821" y="387645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66E82BE-B1B4-4100-BF20-22AB3754A99D}"/>
              </a:ext>
            </a:extLst>
          </p:cNvPr>
          <p:cNvCxnSpPr>
            <a:cxnSpLocks/>
            <a:stCxn id="82" idx="1"/>
            <a:endCxn id="85" idx="3"/>
          </p:cNvCxnSpPr>
          <p:nvPr/>
        </p:nvCxnSpPr>
        <p:spPr>
          <a:xfrm flipH="1">
            <a:off x="4536227" y="416842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152FDDD-A1D6-4593-B639-627C8C7C1B2F}"/>
              </a:ext>
            </a:extLst>
          </p:cNvPr>
          <p:cNvSpPr/>
          <p:nvPr/>
        </p:nvSpPr>
        <p:spPr>
          <a:xfrm rot="5400000">
            <a:off x="1174542" y="130648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1462D0F-C02F-4DFE-A39B-0FBCECE9EC4F}"/>
              </a:ext>
            </a:extLst>
          </p:cNvPr>
          <p:cNvCxnSpPr>
            <a:cxnSpLocks/>
          </p:cNvCxnSpPr>
          <p:nvPr/>
        </p:nvCxnSpPr>
        <p:spPr>
          <a:xfrm flipH="1">
            <a:off x="1533057" y="142770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D26B740-54E1-401F-94C2-A33B710F4D3D}"/>
              </a:ext>
            </a:extLst>
          </p:cNvPr>
          <p:cNvSpPr txBox="1"/>
          <p:nvPr/>
        </p:nvSpPr>
        <p:spPr>
          <a:xfrm>
            <a:off x="2086979" y="12237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entrée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BB73B65F-594E-4043-8697-7451558C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16" y="563047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149F1E2D-8CF7-4CAA-A73A-B033128ED087}"/>
              </a:ext>
            </a:extLst>
          </p:cNvPr>
          <p:cNvSpPr/>
          <p:nvPr/>
        </p:nvSpPr>
        <p:spPr>
          <a:xfrm rot="5400000">
            <a:off x="1521665" y="507996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DE63D1C-4F5F-4126-9679-EDD21C6722BB}"/>
              </a:ext>
            </a:extLst>
          </p:cNvPr>
          <p:cNvCxnSpPr>
            <a:cxnSpLocks/>
          </p:cNvCxnSpPr>
          <p:nvPr/>
        </p:nvCxnSpPr>
        <p:spPr>
          <a:xfrm flipH="1">
            <a:off x="1334224" y="520118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ECE660C-E7A3-4941-A33F-0E192B16ECDA}"/>
              </a:ext>
            </a:extLst>
          </p:cNvPr>
          <p:cNvSpPr txBox="1"/>
          <p:nvPr/>
        </p:nvSpPr>
        <p:spPr>
          <a:xfrm>
            <a:off x="2086979" y="4980952"/>
            <a:ext cx="24676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d’entrée-sortie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31BE170-B79E-4D81-B3E5-7AE56ACE1306}"/>
              </a:ext>
            </a:extLst>
          </p:cNvPr>
          <p:cNvCxnSpPr>
            <a:cxnSpLocks/>
          </p:cNvCxnSpPr>
          <p:nvPr/>
        </p:nvCxnSpPr>
        <p:spPr>
          <a:xfrm flipH="1">
            <a:off x="3089159" y="600742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E718B532-D654-4280-B4D1-63CED88111A4}"/>
              </a:ext>
            </a:extLst>
          </p:cNvPr>
          <p:cNvSpPr/>
          <p:nvPr/>
        </p:nvSpPr>
        <p:spPr>
          <a:xfrm>
            <a:off x="4894946" y="5694568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F62A6BB-6793-47E1-8DB5-77ECF64EE57C}"/>
              </a:ext>
            </a:extLst>
          </p:cNvPr>
          <p:cNvCxnSpPr>
            <a:cxnSpLocks/>
            <a:stCxn id="113" idx="1"/>
            <a:endCxn id="105" idx="3"/>
          </p:cNvCxnSpPr>
          <p:nvPr/>
        </p:nvCxnSpPr>
        <p:spPr>
          <a:xfrm flipH="1">
            <a:off x="4577351" y="598653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16AEAF-913D-4BAA-B6F1-50D9B5F09EEC}"/>
              </a:ext>
            </a:extLst>
          </p:cNvPr>
          <p:cNvSpPr/>
          <p:nvPr/>
        </p:nvSpPr>
        <p:spPr>
          <a:xfrm rot="5400000">
            <a:off x="960177" y="509257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CEE4D492-BF38-402A-82EF-1848D2D8BFEF}"/>
              </a:ext>
            </a:extLst>
          </p:cNvPr>
          <p:cNvSpPr/>
          <p:nvPr/>
        </p:nvSpPr>
        <p:spPr>
          <a:xfrm>
            <a:off x="2616186" y="5728064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106EDBD-0467-4DAA-A2D8-ABBC077AF164}"/>
              </a:ext>
            </a:extLst>
          </p:cNvPr>
          <p:cNvSpPr/>
          <p:nvPr/>
        </p:nvSpPr>
        <p:spPr>
          <a:xfrm>
            <a:off x="7783988" y="1820627"/>
            <a:ext cx="359851" cy="39798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AFB1B9-1F88-437E-AF36-29A33D2AF24A}"/>
              </a:ext>
            </a:extLst>
          </p:cNvPr>
          <p:cNvSpPr txBox="1"/>
          <p:nvPr/>
        </p:nvSpPr>
        <p:spPr>
          <a:xfrm>
            <a:off x="8456303" y="1873150"/>
            <a:ext cx="3504013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Infrastructure cliente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Langage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Matériel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44488B6-07CD-4AE0-8B08-2E13A89D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78" y="3229872"/>
            <a:ext cx="903671" cy="50254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2BD9E205-8DA8-4E5C-ADE7-F4C5E40235AD}"/>
              </a:ext>
            </a:extLst>
          </p:cNvPr>
          <p:cNvSpPr txBox="1"/>
          <p:nvPr/>
        </p:nvSpPr>
        <p:spPr>
          <a:xfrm>
            <a:off x="8456304" y="3334717"/>
            <a:ext cx="3267012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Bibliothèque interne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Standard objet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Traitements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 et interfaces</a:t>
            </a:r>
          </a:p>
        </p:txBody>
      </p:sp>
      <p:pic>
        <p:nvPicPr>
          <p:cNvPr id="45" name="Graphique 44" descr="Papier">
            <a:extLst>
              <a:ext uri="{FF2B5EF4-FFF2-40B4-BE49-F238E27FC236}">
                <a16:creationId xmlns:a16="http://schemas.microsoft.com/office/drawing/2014/main" id="{A29E7953-BFA9-47D5-AC2A-F9EA0272A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7758" y="4666914"/>
            <a:ext cx="372313" cy="33765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0CE1082-5A17-47F1-BFB5-C4A8E7D4CC7D}"/>
              </a:ext>
            </a:extLst>
          </p:cNvPr>
          <p:cNvSpPr txBox="1"/>
          <p:nvPr/>
        </p:nvSpPr>
        <p:spPr>
          <a:xfrm>
            <a:off x="8456304" y="4715994"/>
            <a:ext cx="3583013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Formats de données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Binaire (</a:t>
            </a:r>
            <a:r>
              <a:rPr lang="fr-FR" sz="1633" dirty="0" err="1"/>
              <a:t>payload</a:t>
            </a:r>
            <a:r>
              <a:rPr lang="fr-FR" sz="1633" dirty="0"/>
              <a:t>, BLE)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Texte (JSON, </a:t>
            </a:r>
            <a:r>
              <a:rPr lang="fr-FR" sz="1633" dirty="0" err="1"/>
              <a:t>geoJSON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Fichiers (TIFF, </a:t>
            </a:r>
            <a:r>
              <a:rPr lang="fr-FR" sz="1633" dirty="0" err="1"/>
              <a:t>geoTIFF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20A1FD5-8537-41E4-BC9F-06A89167F97E}"/>
              </a:ext>
            </a:extLst>
          </p:cNvPr>
          <p:cNvSpPr/>
          <p:nvPr/>
        </p:nvSpPr>
        <p:spPr>
          <a:xfrm>
            <a:off x="7322123" y="988996"/>
            <a:ext cx="4638193" cy="4978290"/>
          </a:xfrm>
          <a:prstGeom prst="roundRect">
            <a:avLst/>
          </a:prstGeom>
          <a:solidFill>
            <a:srgbClr val="00B050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AEF712-D2B2-41FE-935D-E78867A96D6A}"/>
              </a:ext>
            </a:extLst>
          </p:cNvPr>
          <p:cNvSpPr txBox="1"/>
          <p:nvPr/>
        </p:nvSpPr>
        <p:spPr>
          <a:xfrm>
            <a:off x="7443249" y="1132365"/>
            <a:ext cx="13270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14" b="1" dirty="0"/>
              <a:t>Légende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0DD4473-9229-4A59-9C4C-E3ECFF2BB674}"/>
              </a:ext>
            </a:extLst>
          </p:cNvPr>
          <p:cNvSpPr/>
          <p:nvPr/>
        </p:nvSpPr>
        <p:spPr>
          <a:xfrm>
            <a:off x="860289" y="2875134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565052C-1276-43D0-A612-A339DE7A7AAB}"/>
              </a:ext>
            </a:extLst>
          </p:cNvPr>
          <p:cNvSpPr/>
          <p:nvPr/>
        </p:nvSpPr>
        <p:spPr>
          <a:xfrm>
            <a:off x="870161" y="4781025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2140E4C-EAB7-4817-9D66-A5E09CC1C990}"/>
              </a:ext>
            </a:extLst>
          </p:cNvPr>
          <p:cNvSpPr/>
          <p:nvPr/>
        </p:nvSpPr>
        <p:spPr>
          <a:xfrm>
            <a:off x="860292" y="988996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1730856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 descr="Enveloppe">
            <a:extLst>
              <a:ext uri="{FF2B5EF4-FFF2-40B4-BE49-F238E27FC236}">
                <a16:creationId xmlns:a16="http://schemas.microsoft.com/office/drawing/2014/main" id="{568601BA-9525-44C6-97A1-8DAD0FDE6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140" y="2871283"/>
            <a:ext cx="554063" cy="5540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32480CB-1634-47A8-A371-D531FEF1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558" y="2972340"/>
            <a:ext cx="420787" cy="378616"/>
          </a:xfrm>
          <a:prstGeom prst="rect">
            <a:avLst/>
          </a:prstGeom>
        </p:spPr>
      </p:pic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2B821E0B-7A73-42BC-9D26-41A0DCB6170B}"/>
              </a:ext>
            </a:extLst>
          </p:cNvPr>
          <p:cNvSpPr/>
          <p:nvPr/>
        </p:nvSpPr>
        <p:spPr>
          <a:xfrm>
            <a:off x="5088272" y="3919141"/>
            <a:ext cx="6821988" cy="2542534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1C07872-3AF3-4067-BD17-D8B9B8BC3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999" y="1235326"/>
            <a:ext cx="427254" cy="42725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-127283"/>
            <a:ext cx="9794599" cy="1666210"/>
          </a:xfrm>
        </p:spPr>
        <p:txBody>
          <a:bodyPr/>
          <a:lstStyle/>
          <a:p>
            <a:r>
              <a:rPr lang="fr-FR" dirty="0"/>
              <a:t>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25</a:t>
            </a:fld>
            <a:endParaRPr lang="fr-FR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5886D96-B1A2-47F6-A6D8-856046035F23}"/>
              </a:ext>
            </a:extLst>
          </p:cNvPr>
          <p:cNvSpPr/>
          <p:nvPr/>
        </p:nvSpPr>
        <p:spPr>
          <a:xfrm>
            <a:off x="7944221" y="733469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1C24C7BE-F829-4F0E-9910-89AAAD313977}"/>
              </a:ext>
            </a:extLst>
          </p:cNvPr>
          <p:cNvSpPr/>
          <p:nvPr/>
        </p:nvSpPr>
        <p:spPr>
          <a:xfrm>
            <a:off x="10192157" y="2391429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DB629D0-9F13-43B8-8CB3-A7BF1237D4F6}"/>
              </a:ext>
            </a:extLst>
          </p:cNvPr>
          <p:cNvSpPr/>
          <p:nvPr/>
        </p:nvSpPr>
        <p:spPr>
          <a:xfrm>
            <a:off x="9005667" y="2391429"/>
            <a:ext cx="1028061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031BFDD-6096-431E-A550-6171FB74014F}"/>
              </a:ext>
            </a:extLst>
          </p:cNvPr>
          <p:cNvSpPr/>
          <p:nvPr/>
        </p:nvSpPr>
        <p:spPr>
          <a:xfrm>
            <a:off x="7826288" y="2391977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571C8A0-911F-4C59-81E2-544F8F89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14" y="2817768"/>
            <a:ext cx="827523" cy="555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F03243-18D2-4709-845D-AE26E268731C}"/>
              </a:ext>
            </a:extLst>
          </p:cNvPr>
          <p:cNvSpPr txBox="1"/>
          <p:nvPr/>
        </p:nvSpPr>
        <p:spPr>
          <a:xfrm>
            <a:off x="7973379" y="2979927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AAE8F3-5D69-4863-9892-EEA2C38E2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09" y="2844709"/>
            <a:ext cx="680321" cy="5285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911298-26E8-4382-8C12-B95408A19A76}"/>
              </a:ext>
            </a:extLst>
          </p:cNvPr>
          <p:cNvSpPr txBox="1"/>
          <p:nvPr/>
        </p:nvSpPr>
        <p:spPr>
          <a:xfrm>
            <a:off x="7888529" y="2473407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EFB80A-4AC7-401F-ACC5-3AE1AB257D8F}"/>
              </a:ext>
            </a:extLst>
          </p:cNvPr>
          <p:cNvSpPr txBox="1"/>
          <p:nvPr/>
        </p:nvSpPr>
        <p:spPr>
          <a:xfrm>
            <a:off x="9029960" y="2455131"/>
            <a:ext cx="116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Usage</a:t>
            </a:r>
          </a:p>
          <a:p>
            <a:r>
              <a:rPr lang="fr-FR" sz="800" dirty="0"/>
              <a:t>Données globales</a:t>
            </a:r>
            <a:endParaRPr lang="fr-FR" sz="1200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53239A17-4814-43CE-8BDF-CD07CA78D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2683" y="2940002"/>
            <a:ext cx="823976" cy="34852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CB5F15F-E521-4171-9FA0-974BE0C80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9013" y="1199598"/>
            <a:ext cx="449562" cy="493883"/>
          </a:xfrm>
          <a:prstGeom prst="rect">
            <a:avLst/>
          </a:prstGeom>
        </p:spPr>
      </p:pic>
      <p:pic>
        <p:nvPicPr>
          <p:cNvPr id="44" name="Graphique 43" descr="Antenne relais téléphonique">
            <a:extLst>
              <a:ext uri="{FF2B5EF4-FFF2-40B4-BE49-F238E27FC236}">
                <a16:creationId xmlns:a16="http://schemas.microsoft.com/office/drawing/2014/main" id="{72BB2B15-130F-40F1-84C3-6B98B3F63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2605" y="1318375"/>
            <a:ext cx="396343" cy="3882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A191D7-46A4-41F1-9A99-18E276828DDC}"/>
              </a:ext>
            </a:extLst>
          </p:cNvPr>
          <p:cNvSpPr/>
          <p:nvPr/>
        </p:nvSpPr>
        <p:spPr>
          <a:xfrm>
            <a:off x="8193035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0CBDA93-3247-43CD-ACF2-04AC3AB02A57}"/>
              </a:ext>
            </a:extLst>
          </p:cNvPr>
          <p:cNvSpPr/>
          <p:nvPr/>
        </p:nvSpPr>
        <p:spPr>
          <a:xfrm>
            <a:off x="9061288" y="727628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B5664D-69C5-4227-8E8B-038A0D148099}"/>
              </a:ext>
            </a:extLst>
          </p:cNvPr>
          <p:cNvSpPr/>
          <p:nvPr/>
        </p:nvSpPr>
        <p:spPr>
          <a:xfrm>
            <a:off x="9340530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47A8AB8-06F4-427C-89A1-664A0C3EDE28}"/>
              </a:ext>
            </a:extLst>
          </p:cNvPr>
          <p:cNvSpPr txBox="1"/>
          <p:nvPr/>
        </p:nvSpPr>
        <p:spPr>
          <a:xfrm>
            <a:off x="9225411" y="3017773"/>
            <a:ext cx="599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SQL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ADC1609-1E73-4A1E-91B4-5796ED595F88}"/>
              </a:ext>
            </a:extLst>
          </p:cNvPr>
          <p:cNvSpPr txBox="1"/>
          <p:nvPr/>
        </p:nvSpPr>
        <p:spPr>
          <a:xfrm>
            <a:off x="10222514" y="2437787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670051-547A-46F4-B663-44A789D927B0}"/>
              </a:ext>
            </a:extLst>
          </p:cNvPr>
          <p:cNvSpPr/>
          <p:nvPr/>
        </p:nvSpPr>
        <p:spPr>
          <a:xfrm>
            <a:off x="9333025" y="182869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7635F44-B11A-4822-A9CC-9D2C84EDBA95}"/>
              </a:ext>
            </a:extLst>
          </p:cNvPr>
          <p:cNvSpPr txBox="1"/>
          <p:nvPr/>
        </p:nvSpPr>
        <p:spPr>
          <a:xfrm>
            <a:off x="9124416" y="812585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F78B7A-EE09-4429-9B64-5743DD5E4BAC}"/>
              </a:ext>
            </a:extLst>
          </p:cNvPr>
          <p:cNvSpPr/>
          <p:nvPr/>
        </p:nvSpPr>
        <p:spPr>
          <a:xfrm>
            <a:off x="8128595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5AF39CA-DE2B-458C-8AB7-4C3C12F1B16C}"/>
              </a:ext>
            </a:extLst>
          </p:cNvPr>
          <p:cNvSpPr/>
          <p:nvPr/>
        </p:nvSpPr>
        <p:spPr>
          <a:xfrm>
            <a:off x="9346882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41A6F4D-A3F0-40F0-910F-648AFAC48068}"/>
              </a:ext>
            </a:extLst>
          </p:cNvPr>
          <p:cNvSpPr txBox="1"/>
          <p:nvPr/>
        </p:nvSpPr>
        <p:spPr>
          <a:xfrm>
            <a:off x="7992479" y="788436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527C52-ABD4-4DAB-8039-DB745BBB1BF0}"/>
              </a:ext>
            </a:extLst>
          </p:cNvPr>
          <p:cNvSpPr/>
          <p:nvPr/>
        </p:nvSpPr>
        <p:spPr>
          <a:xfrm>
            <a:off x="8130648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2CC2DC-2645-4FE1-9332-E1E2BFA2C94D}"/>
              </a:ext>
            </a:extLst>
          </p:cNvPr>
          <p:cNvSpPr/>
          <p:nvPr/>
        </p:nvSpPr>
        <p:spPr>
          <a:xfrm>
            <a:off x="9350826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B45BD0-BA01-492F-A839-C76A90B0A87C}"/>
              </a:ext>
            </a:extLst>
          </p:cNvPr>
          <p:cNvSpPr/>
          <p:nvPr/>
        </p:nvSpPr>
        <p:spPr>
          <a:xfrm>
            <a:off x="10498892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41BA074C-5D93-49CC-83EE-C54B761841D5}"/>
              </a:ext>
            </a:extLst>
          </p:cNvPr>
          <p:cNvSpPr/>
          <p:nvPr/>
        </p:nvSpPr>
        <p:spPr>
          <a:xfrm>
            <a:off x="10191425" y="722694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id="{B7466F8E-B3A0-4BDA-A770-B8A1E9EA11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4178" y="1311020"/>
            <a:ext cx="600599" cy="362665"/>
          </a:xfrm>
          <a:prstGeom prst="rect">
            <a:avLst/>
          </a:prstGeom>
        </p:spPr>
      </p:pic>
      <p:sp>
        <p:nvSpPr>
          <p:cNvPr id="162" name="ZoneTexte 161">
            <a:extLst>
              <a:ext uri="{FF2B5EF4-FFF2-40B4-BE49-F238E27FC236}">
                <a16:creationId xmlns:a16="http://schemas.microsoft.com/office/drawing/2014/main" id="{0FF32869-19D3-4D83-B40A-6AFC6BA213DC}"/>
              </a:ext>
            </a:extLst>
          </p:cNvPr>
          <p:cNvSpPr txBox="1"/>
          <p:nvPr/>
        </p:nvSpPr>
        <p:spPr>
          <a:xfrm>
            <a:off x="10221782" y="788802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7059D1B-6517-40B7-BCBB-4056C830990D}"/>
              </a:ext>
            </a:extLst>
          </p:cNvPr>
          <p:cNvSpPr/>
          <p:nvPr/>
        </p:nvSpPr>
        <p:spPr>
          <a:xfrm>
            <a:off x="10498160" y="182166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4" name="Rectangle : coins arrondis 163">
            <a:extLst>
              <a:ext uri="{FF2B5EF4-FFF2-40B4-BE49-F238E27FC236}">
                <a16:creationId xmlns:a16="http://schemas.microsoft.com/office/drawing/2014/main" id="{F59CBA5D-C26D-4668-8FF0-9F09EEF8FD2C}"/>
              </a:ext>
            </a:extLst>
          </p:cNvPr>
          <p:cNvSpPr/>
          <p:nvPr/>
        </p:nvSpPr>
        <p:spPr>
          <a:xfrm>
            <a:off x="6799269" y="724624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D8F584F-A55C-45EF-861D-D3628E06B179}"/>
              </a:ext>
            </a:extLst>
          </p:cNvPr>
          <p:cNvSpPr/>
          <p:nvPr/>
        </p:nvSpPr>
        <p:spPr>
          <a:xfrm>
            <a:off x="7048082" y="56157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94730A03-8683-4468-9529-3E1C7CA71915}"/>
              </a:ext>
            </a:extLst>
          </p:cNvPr>
          <p:cNvSpPr txBox="1"/>
          <p:nvPr/>
        </p:nvSpPr>
        <p:spPr>
          <a:xfrm>
            <a:off x="6748773" y="779592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Open data</a:t>
            </a:r>
          </a:p>
          <a:p>
            <a:endParaRPr lang="fr-FR" sz="800" dirty="0"/>
          </a:p>
        </p:txBody>
      </p: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E6DD5A66-95FF-4054-B49E-1A7939CE98B0}"/>
              </a:ext>
            </a:extLst>
          </p:cNvPr>
          <p:cNvSpPr/>
          <p:nvPr/>
        </p:nvSpPr>
        <p:spPr>
          <a:xfrm>
            <a:off x="6539683" y="5519912"/>
            <a:ext cx="835121" cy="75115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90191CA8-53E4-4ADF-8784-5F8DD86F70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4475" y="5630539"/>
            <a:ext cx="449562" cy="493883"/>
          </a:xfrm>
          <a:prstGeom prst="rect">
            <a:avLst/>
          </a:prstGeom>
        </p:spPr>
      </p:pic>
      <p:pic>
        <p:nvPicPr>
          <p:cNvPr id="125" name="Graphique 124" descr="Antenne relais téléphonique">
            <a:extLst>
              <a:ext uri="{FF2B5EF4-FFF2-40B4-BE49-F238E27FC236}">
                <a16:creationId xmlns:a16="http://schemas.microsoft.com/office/drawing/2014/main" id="{AF91CFD3-E629-40D5-B7B5-EDFACBED4B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3444" y="5673915"/>
            <a:ext cx="396343" cy="388272"/>
          </a:xfrm>
          <a:prstGeom prst="rect">
            <a:avLst/>
          </a:prstGeom>
        </p:spPr>
      </p:pic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CC6C8D10-4841-4A11-B995-64B20252AFD7}"/>
              </a:ext>
            </a:extLst>
          </p:cNvPr>
          <p:cNvSpPr/>
          <p:nvPr/>
        </p:nvSpPr>
        <p:spPr>
          <a:xfrm>
            <a:off x="7905245" y="5532897"/>
            <a:ext cx="931730" cy="6555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0EFD34E4-B261-40AD-952D-D97B211C6780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8401366" y="5181043"/>
            <a:ext cx="0" cy="190874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3D371E-89FC-4BAF-B24F-75E258463B1B}"/>
              </a:ext>
            </a:extLst>
          </p:cNvPr>
          <p:cNvSpPr/>
          <p:nvPr/>
        </p:nvSpPr>
        <p:spPr>
          <a:xfrm>
            <a:off x="8203194" y="537191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C4771A4C-5E97-4ECD-B1F6-E3AA127943EA}"/>
              </a:ext>
            </a:extLst>
          </p:cNvPr>
          <p:cNvSpPr/>
          <p:nvPr/>
        </p:nvSpPr>
        <p:spPr>
          <a:xfrm>
            <a:off x="7894579" y="4300731"/>
            <a:ext cx="1013574" cy="726527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911F0C6-F6C8-46A2-A3C6-FCBB0B31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05" y="4349819"/>
            <a:ext cx="827523" cy="555475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62E323E-C89E-433B-8203-5A3861DE290A}"/>
              </a:ext>
            </a:extLst>
          </p:cNvPr>
          <p:cNvSpPr txBox="1"/>
          <p:nvPr/>
        </p:nvSpPr>
        <p:spPr>
          <a:xfrm>
            <a:off x="8041670" y="4511978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FB7619-F555-43A3-9995-DBEAF150EEBB}"/>
              </a:ext>
            </a:extLst>
          </p:cNvPr>
          <p:cNvSpPr/>
          <p:nvPr/>
        </p:nvSpPr>
        <p:spPr>
          <a:xfrm>
            <a:off x="8191142" y="5029834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80EC6B-976D-4460-B0EA-52D41E3733EE}"/>
              </a:ext>
            </a:extLst>
          </p:cNvPr>
          <p:cNvSpPr/>
          <p:nvPr/>
        </p:nvSpPr>
        <p:spPr>
          <a:xfrm rot="5400000">
            <a:off x="8784076" y="455964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F7D29434-BC0E-4415-BFAE-7F83B76545F7}"/>
              </a:ext>
            </a:extLst>
          </p:cNvPr>
          <p:cNvSpPr/>
          <p:nvPr/>
        </p:nvSpPr>
        <p:spPr>
          <a:xfrm>
            <a:off x="9514565" y="5482030"/>
            <a:ext cx="1013575" cy="6901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 dirty="0"/>
          </a:p>
        </p:txBody>
      </p:sp>
      <p:pic>
        <p:nvPicPr>
          <p:cNvPr id="147" name="Image 146">
            <a:extLst>
              <a:ext uri="{FF2B5EF4-FFF2-40B4-BE49-F238E27FC236}">
                <a16:creationId xmlns:a16="http://schemas.microsoft.com/office/drawing/2014/main" id="{8A08D3A1-9E63-49BB-87B6-44ACC56B3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364" y="5620513"/>
            <a:ext cx="823976" cy="348520"/>
          </a:xfrm>
          <a:prstGeom prst="rect">
            <a:avLst/>
          </a:prstGeom>
        </p:spPr>
      </p:pic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D7B6CD17-E080-4977-B847-E3827F60D12F}"/>
              </a:ext>
            </a:extLst>
          </p:cNvPr>
          <p:cNvSpPr/>
          <p:nvPr/>
        </p:nvSpPr>
        <p:spPr>
          <a:xfrm>
            <a:off x="9494062" y="4282530"/>
            <a:ext cx="992155" cy="7705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CD0D8DA4-D1A2-47FD-9093-6FFF418EC4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6815" y="4515351"/>
            <a:ext cx="600599" cy="362665"/>
          </a:xfrm>
          <a:prstGeom prst="rect">
            <a:avLst/>
          </a:prstGeom>
        </p:spPr>
      </p:pic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64219909-D539-424C-9C2F-3DA0D3B6740D}"/>
              </a:ext>
            </a:extLst>
          </p:cNvPr>
          <p:cNvCxnSpPr>
            <a:cxnSpLocks/>
            <a:stCxn id="155" idx="2"/>
            <a:endCxn id="139" idx="0"/>
          </p:cNvCxnSpPr>
          <p:nvPr/>
        </p:nvCxnSpPr>
        <p:spPr>
          <a:xfrm flipH="1" flipV="1">
            <a:off x="9060225" y="4637619"/>
            <a:ext cx="272567" cy="1059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202144-CC0E-49F5-BBE6-57A8426E60BB}"/>
              </a:ext>
            </a:extLst>
          </p:cNvPr>
          <p:cNvSpPr/>
          <p:nvPr/>
        </p:nvSpPr>
        <p:spPr>
          <a:xfrm rot="5400000">
            <a:off x="9212597" y="457023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A84D6198-BBB6-4605-8D92-EE2BCB313245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9009499" y="5827084"/>
            <a:ext cx="338524" cy="1224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 167">
            <a:extLst>
              <a:ext uri="{FF2B5EF4-FFF2-40B4-BE49-F238E27FC236}">
                <a16:creationId xmlns:a16="http://schemas.microsoft.com/office/drawing/2014/main" id="{E3432A84-26CB-406C-9B42-1E480716A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369" y="4456901"/>
            <a:ext cx="427254" cy="427254"/>
          </a:xfrm>
          <a:prstGeom prst="rect">
            <a:avLst/>
          </a:prstGeom>
        </p:spPr>
      </p:pic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A2CBFBE6-CC3C-448C-B106-3B01784B0A8B}"/>
              </a:ext>
            </a:extLst>
          </p:cNvPr>
          <p:cNvSpPr/>
          <p:nvPr/>
        </p:nvSpPr>
        <p:spPr>
          <a:xfrm>
            <a:off x="6531639" y="4279757"/>
            <a:ext cx="835121" cy="77050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EDA713A-A16E-4749-BB4A-484BB648A846}"/>
              </a:ext>
            </a:extLst>
          </p:cNvPr>
          <p:cNvSpPr/>
          <p:nvPr/>
        </p:nvSpPr>
        <p:spPr>
          <a:xfrm rot="5400000">
            <a:off x="7254610" y="455964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3F461390-0CFB-4C93-8A48-E93D42D1EABC}"/>
              </a:ext>
            </a:extLst>
          </p:cNvPr>
          <p:cNvCxnSpPr>
            <a:cxnSpLocks/>
            <a:stCxn id="173" idx="2"/>
            <a:endCxn id="171" idx="0"/>
          </p:cNvCxnSpPr>
          <p:nvPr/>
        </p:nvCxnSpPr>
        <p:spPr>
          <a:xfrm flipH="1" flipV="1">
            <a:off x="7530759" y="4637620"/>
            <a:ext cx="218532" cy="1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B1D3971-D978-470F-81DA-B60FE0DB518A}"/>
              </a:ext>
            </a:extLst>
          </p:cNvPr>
          <p:cNvSpPr/>
          <p:nvPr/>
        </p:nvSpPr>
        <p:spPr>
          <a:xfrm rot="5400000">
            <a:off x="7629096" y="455964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A763D4C-44A9-4577-A6EC-4DE913EF9640}"/>
              </a:ext>
            </a:extLst>
          </p:cNvPr>
          <p:cNvSpPr/>
          <p:nvPr/>
        </p:nvSpPr>
        <p:spPr>
          <a:xfrm rot="5400000">
            <a:off x="7254610" y="5794109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41B52F73-3638-40A2-9295-6B586FD2E1A2}"/>
              </a:ext>
            </a:extLst>
          </p:cNvPr>
          <p:cNvCxnSpPr>
            <a:cxnSpLocks/>
            <a:stCxn id="176" idx="2"/>
            <a:endCxn id="174" idx="0"/>
          </p:cNvCxnSpPr>
          <p:nvPr/>
        </p:nvCxnSpPr>
        <p:spPr>
          <a:xfrm flipH="1" flipV="1">
            <a:off x="7530759" y="5872087"/>
            <a:ext cx="218532" cy="2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19F2F4-C0F0-47BA-B7F6-E7F419D9194B}"/>
              </a:ext>
            </a:extLst>
          </p:cNvPr>
          <p:cNvSpPr/>
          <p:nvPr/>
        </p:nvSpPr>
        <p:spPr>
          <a:xfrm rot="5400000">
            <a:off x="7629096" y="579411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BCCC08-487D-4D0A-A07B-62DF8B1DADC7}"/>
              </a:ext>
            </a:extLst>
          </p:cNvPr>
          <p:cNvSpPr/>
          <p:nvPr/>
        </p:nvSpPr>
        <p:spPr>
          <a:xfrm>
            <a:off x="5029242" y="444501"/>
            <a:ext cx="6821988" cy="336823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78" name="Espace réservé du contenu 1">
            <a:extLst>
              <a:ext uri="{FF2B5EF4-FFF2-40B4-BE49-F238E27FC236}">
                <a16:creationId xmlns:a16="http://schemas.microsoft.com/office/drawing/2014/main" id="{C3283038-015A-434E-9C6C-EFECEBF5F4FE}"/>
              </a:ext>
            </a:extLst>
          </p:cNvPr>
          <p:cNvSpPr txBox="1">
            <a:spLocks/>
          </p:cNvSpPr>
          <p:nvPr/>
        </p:nvSpPr>
        <p:spPr>
          <a:xfrm>
            <a:off x="580240" y="1714129"/>
            <a:ext cx="4451316" cy="438246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66" dirty="0"/>
              <a:t> Bibliothèque de connecteurs</a:t>
            </a:r>
          </a:p>
          <a:p>
            <a:pPr lvl="1"/>
            <a:r>
              <a:rPr lang="fr-FR" sz="2540" dirty="0"/>
              <a:t>Toutes fonctions</a:t>
            </a:r>
          </a:p>
          <a:p>
            <a:pPr lvl="1"/>
            <a:r>
              <a:rPr lang="fr-FR" sz="2540" dirty="0"/>
              <a:t>Extensible</a:t>
            </a:r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r>
              <a:rPr lang="fr-FR" sz="3266" dirty="0"/>
              <a:t> Assemblage de connecteurs </a:t>
            </a:r>
          </a:p>
          <a:p>
            <a:pPr lvl="1"/>
            <a:r>
              <a:rPr lang="fr-FR" sz="2540" dirty="0" err="1"/>
              <a:t>Inter-connexions</a:t>
            </a:r>
            <a:endParaRPr lang="fr-FR" sz="2540" dirty="0"/>
          </a:p>
          <a:p>
            <a:pPr lvl="1"/>
            <a:r>
              <a:rPr lang="fr-FR" sz="2540" dirty="0"/>
              <a:t>Intégration applicative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5664E76-B997-42E7-89EB-6D7797FC41FF}"/>
              </a:ext>
            </a:extLst>
          </p:cNvPr>
          <p:cNvSpPr txBox="1"/>
          <p:nvPr/>
        </p:nvSpPr>
        <p:spPr>
          <a:xfrm>
            <a:off x="10815940" y="6096597"/>
            <a:ext cx="124283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exemple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19DCEAE-DCC7-44ED-8740-84ABCD672C95}"/>
              </a:ext>
            </a:extLst>
          </p:cNvPr>
          <p:cNvSpPr/>
          <p:nvPr/>
        </p:nvSpPr>
        <p:spPr>
          <a:xfrm>
            <a:off x="6646909" y="2406836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077F3864-8EEA-4269-99A0-2B43A742AA4F}"/>
              </a:ext>
            </a:extLst>
          </p:cNvPr>
          <p:cNvSpPr txBox="1"/>
          <p:nvPr/>
        </p:nvSpPr>
        <p:spPr>
          <a:xfrm>
            <a:off x="6709150" y="2488267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3E26EB-4DF9-45C5-9500-6720D6E9A1CA}"/>
              </a:ext>
            </a:extLst>
          </p:cNvPr>
          <p:cNvSpPr/>
          <p:nvPr/>
        </p:nvSpPr>
        <p:spPr>
          <a:xfrm>
            <a:off x="6949217" y="224698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2E79D4-00F5-478A-B1B1-41D5E4060998}"/>
              </a:ext>
            </a:extLst>
          </p:cNvPr>
          <p:cNvSpPr/>
          <p:nvPr/>
        </p:nvSpPr>
        <p:spPr>
          <a:xfrm>
            <a:off x="6951269" y="350526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DE126BA5-11A0-4A21-8029-84B565919201}"/>
              </a:ext>
            </a:extLst>
          </p:cNvPr>
          <p:cNvSpPr/>
          <p:nvPr/>
        </p:nvSpPr>
        <p:spPr>
          <a:xfrm>
            <a:off x="5483515" y="2394650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5A3377D1-B29F-47D4-9826-BF92EC454989}"/>
              </a:ext>
            </a:extLst>
          </p:cNvPr>
          <p:cNvSpPr txBox="1"/>
          <p:nvPr/>
        </p:nvSpPr>
        <p:spPr>
          <a:xfrm>
            <a:off x="5545756" y="2476081"/>
            <a:ext cx="10135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Messagerie</a:t>
            </a:r>
          </a:p>
          <a:p>
            <a:r>
              <a:rPr lang="fr-FR" sz="800" dirty="0"/>
              <a:t>Fichier, </a:t>
            </a:r>
            <a:r>
              <a:rPr lang="fr-FR" sz="800" dirty="0" err="1"/>
              <a:t>json</a:t>
            </a:r>
            <a:endParaRPr lang="fr-FR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95A8-61AF-4193-A75F-8AEF50E43AC4}"/>
              </a:ext>
            </a:extLst>
          </p:cNvPr>
          <p:cNvSpPr/>
          <p:nvPr/>
        </p:nvSpPr>
        <p:spPr>
          <a:xfrm>
            <a:off x="5785822" y="223480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3B6FB5-303B-48F7-B4EA-3AD990473BC7}"/>
              </a:ext>
            </a:extLst>
          </p:cNvPr>
          <p:cNvSpPr/>
          <p:nvPr/>
        </p:nvSpPr>
        <p:spPr>
          <a:xfrm>
            <a:off x="5787875" y="34930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377263-34BA-4176-AB57-F4BC4ACC324F}"/>
              </a:ext>
            </a:extLst>
          </p:cNvPr>
          <p:cNvSpPr/>
          <p:nvPr/>
        </p:nvSpPr>
        <p:spPr>
          <a:xfrm rot="5400000">
            <a:off x="9227828" y="5750330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60075F6A-EA5C-4372-9D78-5E600D882AE9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8982247" y="4835790"/>
            <a:ext cx="1" cy="991294"/>
          </a:xfrm>
          <a:prstGeom prst="straightConnector1">
            <a:avLst/>
          </a:prstGeom>
          <a:ln w="317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Principes complémentaires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145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26699"/>
            <a:ext cx="9794599" cy="957480"/>
          </a:xfrm>
        </p:spPr>
        <p:txBody>
          <a:bodyPr/>
          <a:lstStyle/>
          <a:p>
            <a:r>
              <a:rPr lang="fr-FR" dirty="0"/>
              <a:t>Modélisation : structures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49770" y="1950890"/>
            <a:ext cx="7693486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Gestion d’équivalence de structures </a:t>
            </a:r>
            <a:r>
              <a:rPr lang="fr-FR" sz="2576"/>
              <a:t>de données</a:t>
            </a:r>
            <a:endParaRPr lang="fr-FR" sz="2576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DA613E-4056-4157-AFB4-2DFFC8473C1E}"/>
              </a:ext>
            </a:extLst>
          </p:cNvPr>
          <p:cNvSpPr/>
          <p:nvPr/>
        </p:nvSpPr>
        <p:spPr>
          <a:xfrm>
            <a:off x="5665198" y="2710447"/>
            <a:ext cx="1631871" cy="646356"/>
          </a:xfrm>
          <a:prstGeom prst="roundRect">
            <a:avLst/>
          </a:prstGeom>
          <a:solidFill>
            <a:srgbClr val="196B7F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neutre »</a:t>
            </a:r>
          </a:p>
        </p:txBody>
      </p:sp>
      <p:graphicFrame>
        <p:nvGraphicFramePr>
          <p:cNvPr id="9" name="Tableau 11">
            <a:extLst>
              <a:ext uri="{FF2B5EF4-FFF2-40B4-BE49-F238E27FC236}">
                <a16:creationId xmlns:a16="http://schemas.microsoft.com/office/drawing/2014/main" id="{4F38E860-B9BB-49ED-AF7A-23416C5F4827}"/>
              </a:ext>
            </a:extLst>
          </p:cNvPr>
          <p:cNvGraphicFramePr>
            <a:graphicFrameLocks/>
          </p:cNvGraphicFramePr>
          <p:nvPr/>
        </p:nvGraphicFramePr>
        <p:xfrm>
          <a:off x="4759782" y="3556280"/>
          <a:ext cx="958449" cy="150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78">
                  <a:extLst>
                    <a:ext uri="{9D8B030D-6E8A-4147-A177-3AD203B41FA5}">
                      <a16:colId xmlns:a16="http://schemas.microsoft.com/office/drawing/2014/main" val="4224020966"/>
                    </a:ext>
                  </a:extLst>
                </a:gridCol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Time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T2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T3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DT2-3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T4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DT3-4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3281607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T5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DT4-5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32702271"/>
                  </a:ext>
                </a:extLst>
              </a:tr>
            </a:tbl>
          </a:graphicData>
        </a:graphic>
      </p:graphicFrame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35DEE2F9-93CD-4AC3-817F-388EC75190F5}"/>
              </a:ext>
            </a:extLst>
          </p:cNvPr>
          <p:cNvGraphicFramePr>
            <a:graphicFrameLocks/>
          </p:cNvGraphicFramePr>
          <p:nvPr/>
        </p:nvGraphicFramePr>
        <p:xfrm>
          <a:off x="5886568" y="3556281"/>
          <a:ext cx="6475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r>
                        <a:rPr lang="fr-FR" sz="1100" dirty="0"/>
                        <a:t>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P2-3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P3-4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516877914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4D83E699-175D-4C31-BE07-DB90C96A9B4A}"/>
              </a:ext>
            </a:extLst>
          </p:cNvPr>
          <p:cNvGraphicFramePr>
            <a:graphicFrameLocks/>
          </p:cNvGraphicFramePr>
          <p:nvPr/>
        </p:nvGraphicFramePr>
        <p:xfrm>
          <a:off x="6691107" y="3556281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B7EB8F6-8D52-4E9D-8210-016E0FAAF14B}"/>
              </a:ext>
            </a:extLst>
          </p:cNvPr>
          <p:cNvGraphicFramePr>
            <a:graphicFrameLocks/>
          </p:cNvGraphicFramePr>
          <p:nvPr/>
        </p:nvGraphicFramePr>
        <p:xfrm>
          <a:off x="7436154" y="3556281"/>
          <a:ext cx="5396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  <a:r>
                        <a:rPr lang="fr-FR" sz="1000" dirty="0"/>
                        <a:t> 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022ECD-C77D-4574-8403-388F748F0342}"/>
              </a:ext>
            </a:extLst>
          </p:cNvPr>
          <p:cNvSpPr/>
          <p:nvPr/>
        </p:nvSpPr>
        <p:spPr>
          <a:xfrm>
            <a:off x="9593552" y="2673646"/>
            <a:ext cx="178460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Format «</a:t>
            </a:r>
            <a:r>
              <a:rPr lang="fr-FR" dirty="0" err="1"/>
              <a:t>interleaved</a:t>
            </a:r>
            <a:r>
              <a:rPr lang="fr-FR" dirty="0"/>
              <a:t>»</a:t>
            </a:r>
          </a:p>
        </p:txBody>
      </p:sp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B4AA5BB4-A87C-4D6E-A839-56A1DB17F8B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9114326" y="3556281"/>
          <a:ext cx="259032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8A169F5-EB00-4AB6-8D54-EF4528BF93C6}"/>
              </a:ext>
            </a:extLst>
          </p:cNvPr>
          <p:cNvSpPr/>
          <p:nvPr/>
        </p:nvSpPr>
        <p:spPr>
          <a:xfrm>
            <a:off x="1402590" y="2673646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</a:t>
            </a:r>
            <a:r>
              <a:rPr lang="fr-FR" sz="1814" dirty="0" err="1"/>
              <a:t>grid</a:t>
            </a:r>
            <a:r>
              <a:rPr lang="fr-FR" sz="1814" dirty="0"/>
              <a:t> » **</a:t>
            </a:r>
          </a:p>
        </p:txBody>
      </p:sp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82B9FA24-7120-4784-8E73-AFEBBD2B5F1C}"/>
              </a:ext>
            </a:extLst>
          </p:cNvPr>
          <p:cNvGraphicFramePr>
            <a:graphicFrameLocks/>
          </p:cNvGraphicFramePr>
          <p:nvPr/>
        </p:nvGraphicFramePr>
        <p:xfrm>
          <a:off x="921811" y="3519480"/>
          <a:ext cx="593071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  <a:endParaRPr lang="fr-FR" sz="1100" dirty="0">
                        <a:latin typeface="Symbol" panose="05050102010706020507" pitchFamily="18" charset="2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</a:tbl>
          </a:graphicData>
        </a:graphic>
      </p:graphicFrame>
      <p:graphicFrame>
        <p:nvGraphicFramePr>
          <p:cNvPr id="17" name="Tableau 11">
            <a:extLst>
              <a:ext uri="{FF2B5EF4-FFF2-40B4-BE49-F238E27FC236}">
                <a16:creationId xmlns:a16="http://schemas.microsoft.com/office/drawing/2014/main" id="{DB119B0D-CB17-4E63-A045-9A98E91A9982}"/>
              </a:ext>
            </a:extLst>
          </p:cNvPr>
          <p:cNvGraphicFramePr>
            <a:graphicFrameLocks/>
          </p:cNvGraphicFramePr>
          <p:nvPr/>
        </p:nvGraphicFramePr>
        <p:xfrm>
          <a:off x="1722714" y="3519480"/>
          <a:ext cx="647580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</a:tbl>
          </a:graphicData>
        </a:graphic>
      </p:graphicFrame>
      <p:graphicFrame>
        <p:nvGraphicFramePr>
          <p:cNvPr id="18" name="Tableau 11">
            <a:extLst>
              <a:ext uri="{FF2B5EF4-FFF2-40B4-BE49-F238E27FC236}">
                <a16:creationId xmlns:a16="http://schemas.microsoft.com/office/drawing/2014/main" id="{7EEFA2B1-A641-4AA4-9C8E-6AB493B3F9F8}"/>
              </a:ext>
            </a:extLst>
          </p:cNvPr>
          <p:cNvGraphicFramePr>
            <a:graphicFrameLocks/>
          </p:cNvGraphicFramePr>
          <p:nvPr/>
        </p:nvGraphicFramePr>
        <p:xfrm>
          <a:off x="2547003" y="3519480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8BCFB39-72AA-41FC-8A0B-BAC8193248EC}"/>
              </a:ext>
            </a:extLst>
          </p:cNvPr>
          <p:cNvGraphicFramePr>
            <a:graphicFrameLocks/>
          </p:cNvGraphicFramePr>
          <p:nvPr/>
        </p:nvGraphicFramePr>
        <p:xfrm>
          <a:off x="3371293" y="3519480"/>
          <a:ext cx="647580" cy="12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AD395E-E40B-4A34-8204-893CD6F4510D}"/>
              </a:ext>
            </a:extLst>
          </p:cNvPr>
          <p:cNvCxnSpPr>
            <a:cxnSpLocks/>
          </p:cNvCxnSpPr>
          <p:nvPr/>
        </p:nvCxnSpPr>
        <p:spPr>
          <a:xfrm>
            <a:off x="3105705" y="2996824"/>
            <a:ext cx="2453956" cy="0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AEFB38F-A190-499F-9659-195D87985938}"/>
              </a:ext>
            </a:extLst>
          </p:cNvPr>
          <p:cNvCxnSpPr>
            <a:cxnSpLocks/>
          </p:cNvCxnSpPr>
          <p:nvPr/>
        </p:nvCxnSpPr>
        <p:spPr>
          <a:xfrm flipV="1">
            <a:off x="7358437" y="2996825"/>
            <a:ext cx="2150792" cy="11865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E89361-9124-4082-A2C0-6207C67A6E97}"/>
              </a:ext>
            </a:extLst>
          </p:cNvPr>
          <p:cNvSpPr txBox="1"/>
          <p:nvPr/>
        </p:nvSpPr>
        <p:spPr>
          <a:xfrm>
            <a:off x="4028737" y="2654597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221F41-D877-4E18-BDD5-FA92C681DBDE}"/>
              </a:ext>
            </a:extLst>
          </p:cNvPr>
          <p:cNvSpPr txBox="1"/>
          <p:nvPr/>
        </p:nvSpPr>
        <p:spPr>
          <a:xfrm>
            <a:off x="8126279" y="2642808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0AE66CC0-37FD-495C-BE82-632EAEE09C9D}"/>
              </a:ext>
            </a:extLst>
          </p:cNvPr>
          <p:cNvSpPr/>
          <p:nvPr/>
        </p:nvSpPr>
        <p:spPr>
          <a:xfrm rot="16200000">
            <a:off x="1961547" y="3970158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4800C5-0E67-4A00-B803-5D0EF1C678DD}"/>
              </a:ext>
            </a:extLst>
          </p:cNvPr>
          <p:cNvSpPr txBox="1"/>
          <p:nvPr/>
        </p:nvSpPr>
        <p:spPr>
          <a:xfrm>
            <a:off x="1708389" y="4833341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7 valeurs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BE4FC514-CC44-4EBD-9915-72CA054F3AD6}"/>
              </a:ext>
            </a:extLst>
          </p:cNvPr>
          <p:cNvSpPr/>
          <p:nvPr/>
        </p:nvSpPr>
        <p:spPr>
          <a:xfrm rot="16200000">
            <a:off x="6168428" y="4060637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008FA2-2A98-421E-A924-F1D724D5DC42}"/>
              </a:ext>
            </a:extLst>
          </p:cNvPr>
          <p:cNvSpPr txBox="1"/>
          <p:nvPr/>
        </p:nvSpPr>
        <p:spPr>
          <a:xfrm>
            <a:off x="5915270" y="4923820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10 valeurs</a:t>
            </a: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AB088B24-74FA-4F7F-8C05-F02395918783}"/>
              </a:ext>
            </a:extLst>
          </p:cNvPr>
          <p:cNvSpPr/>
          <p:nvPr/>
        </p:nvSpPr>
        <p:spPr>
          <a:xfrm rot="16200000">
            <a:off x="10053981" y="4299337"/>
            <a:ext cx="237743" cy="1959047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0E3DF2-A767-4F38-B759-63F8FA83C752}"/>
              </a:ext>
            </a:extLst>
          </p:cNvPr>
          <p:cNvSpPr txBox="1"/>
          <p:nvPr/>
        </p:nvSpPr>
        <p:spPr>
          <a:xfrm>
            <a:off x="9513113" y="4953814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60 valeurs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DAEEB1A-53F5-4B37-ADC5-9CC543C077C8}"/>
              </a:ext>
            </a:extLst>
          </p:cNvPr>
          <p:cNvSpPr txBox="1"/>
          <p:nvPr/>
        </p:nvSpPr>
        <p:spPr>
          <a:xfrm>
            <a:off x="681173" y="5637559"/>
            <a:ext cx="600993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   * Format réduit dates, points : référence + unité + écart (entier « int32 »)</a:t>
            </a:r>
          </a:p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** Si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P ou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T constant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D57CEFF-D650-4BAC-9E58-FE2196A86A6C}"/>
              </a:ext>
            </a:extLst>
          </p:cNvPr>
          <p:cNvSpPr/>
          <p:nvPr/>
        </p:nvSpPr>
        <p:spPr>
          <a:xfrm>
            <a:off x="8839937" y="2584296"/>
            <a:ext cx="3163525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70F56A7-6AD0-41A5-830E-EE80F5B3A34D}"/>
              </a:ext>
            </a:extLst>
          </p:cNvPr>
          <p:cNvSpPr/>
          <p:nvPr/>
        </p:nvSpPr>
        <p:spPr>
          <a:xfrm>
            <a:off x="713826" y="2571815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E30CD8B-A108-4BDF-A5D4-66D8F43942DA}"/>
              </a:ext>
            </a:extLst>
          </p:cNvPr>
          <p:cNvSpPr/>
          <p:nvPr/>
        </p:nvSpPr>
        <p:spPr>
          <a:xfrm>
            <a:off x="4751804" y="2632779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2" name="Espace réservé du contenu 1">
            <a:extLst>
              <a:ext uri="{FF2B5EF4-FFF2-40B4-BE49-F238E27FC236}">
                <a16:creationId xmlns:a16="http://schemas.microsoft.com/office/drawing/2014/main" id="{F759C797-CB0C-4BB9-B9A4-40D471B7A330}"/>
              </a:ext>
            </a:extLst>
          </p:cNvPr>
          <p:cNvSpPr txBox="1">
            <a:spLocks/>
          </p:cNvSpPr>
          <p:nvPr/>
        </p:nvSpPr>
        <p:spPr>
          <a:xfrm>
            <a:off x="8982608" y="1840218"/>
            <a:ext cx="2897634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76" dirty="0">
                <a:solidFill>
                  <a:srgbClr val="3262B6"/>
                </a:solidFill>
              </a:rPr>
              <a:t>Exemple : mesure en quatre points à cinq instants</a:t>
            </a:r>
          </a:p>
        </p:txBody>
      </p:sp>
    </p:spTree>
    <p:extLst>
      <p:ext uri="{BB962C8B-B14F-4D97-AF65-F5344CB8AC3E}">
        <p14:creationId xmlns:p14="http://schemas.microsoft.com/office/powerpoint/2010/main" val="3704937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12/10/2021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</a:t>
            </a:r>
            <a:r>
              <a:rPr lang="fr-FR" sz="1600" dirty="0" err="1"/>
              <a:t>nRes</a:t>
            </a:r>
            <a:r>
              <a:rPr lang="fr-FR" sz="1600" dirty="0"/>
              <a:t> 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2"/>
            <a:r>
              <a:rPr lang="fr-FR" sz="1400" dirty="0" err="1"/>
              <a:t>measureRate</a:t>
            </a:r>
            <a:r>
              <a:rPr lang="fr-FR" sz="1400" dirty="0"/>
              <a:t> : </a:t>
            </a:r>
            <a:r>
              <a:rPr lang="fr-FR" sz="1400" dirty="0" err="1"/>
              <a:t>nRes</a:t>
            </a:r>
            <a:r>
              <a:rPr lang="fr-FR" sz="1400" dirty="0"/>
              <a:t> / nombre val</a:t>
            </a:r>
          </a:p>
          <a:p>
            <a:pPr lvl="1"/>
            <a:r>
              <a:rPr lang="fr-FR" sz="1600" dirty="0"/>
              <a:t>Matrice res2D : </a:t>
            </a:r>
            <a:r>
              <a:rPr lang="fr-FR" sz="1600" dirty="0" err="1"/>
              <a:t>nEch</a:t>
            </a:r>
            <a:r>
              <a:rPr lang="fr-FR" sz="1600" dirty="0"/>
              <a:t> somme majorée des </a:t>
            </a:r>
            <a:r>
              <a:rPr lang="fr-FR" sz="1600" dirty="0" err="1"/>
              <a:t>prop</a:t>
            </a:r>
            <a:r>
              <a:rPr lang="fr-FR" sz="1600" dirty="0"/>
              <a:t> ( 0 ou 1)</a:t>
            </a:r>
          </a:p>
          <a:p>
            <a:pPr lvl="2"/>
            <a:r>
              <a:rPr lang="fr-FR" sz="1400" dirty="0" err="1"/>
              <a:t>samplingRate</a:t>
            </a:r>
            <a:r>
              <a:rPr lang="fr-FR" sz="1400" dirty="0"/>
              <a:t> : </a:t>
            </a:r>
            <a:r>
              <a:rPr lang="fr-FR" sz="1400" dirty="0" err="1"/>
              <a:t>nEch</a:t>
            </a:r>
            <a:r>
              <a:rPr lang="fr-FR" sz="1400" dirty="0"/>
              <a:t> / nombre val</a:t>
            </a:r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&lt; 2 : dim0</a:t>
            </a:r>
          </a:p>
          <a:p>
            <a:pPr lvl="1"/>
            <a:r>
              <a:rPr lang="fr-FR" sz="1600" dirty="0"/>
              <a:t>Matrice dat1D (nb des res2D non nuls pour chaque </a:t>
            </a:r>
            <a:r>
              <a:rPr lang="fr-FR" sz="1600" dirty="0" err="1"/>
              <a:t>dat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maxdat1D =1 : trajet spatial (dim1)</a:t>
            </a:r>
          </a:p>
          <a:p>
            <a:pPr lvl="1"/>
            <a:r>
              <a:rPr lang="fr-FR" sz="1600" dirty="0"/>
              <a:t>Matrice loc1D (nb des res2D non nuls pour chaque </a:t>
            </a:r>
            <a:r>
              <a:rPr lang="fr-FR" sz="1600" dirty="0" err="1"/>
              <a:t>loc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maxloc1D =1 : trajet temporel (</a:t>
            </a:r>
            <a:r>
              <a:rPr lang="fr-FR" sz="1400" dirty="0" err="1"/>
              <a:t>dim</a:t>
            </a:r>
            <a:r>
              <a:rPr lang="fr-FR" sz="1400" dirty="0"/>
              <a:t> 1)</a:t>
            </a:r>
          </a:p>
          <a:p>
            <a:pPr lvl="1"/>
            <a:r>
              <a:rPr lang="fr-FR" sz="1600" dirty="0"/>
              <a:t>Sinon </a:t>
            </a:r>
            <a:r>
              <a:rPr lang="fr-FR" sz="1600" dirty="0" err="1"/>
              <a:t>dim</a:t>
            </a:r>
            <a:r>
              <a:rPr lang="fr-FR" sz="1600" dirty="0"/>
              <a:t> = 2</a:t>
            </a:r>
          </a:p>
          <a:p>
            <a:pPr lvl="2"/>
            <a:endParaRPr lang="fr-FR" sz="14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991398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55470"/>
            <a:ext cx="9794599" cy="957480"/>
          </a:xfrm>
        </p:spPr>
        <p:txBody>
          <a:bodyPr/>
          <a:lstStyle/>
          <a:p>
            <a:r>
              <a:rPr lang="fr-FR" dirty="0"/>
              <a:t>Observation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20132" y="989841"/>
            <a:ext cx="11371868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Score, type</a:t>
            </a:r>
          </a:p>
          <a:p>
            <a:pPr lvl="1"/>
            <a:r>
              <a:rPr lang="fr-FR" sz="1800" dirty="0"/>
              <a:t>score = min(</a:t>
            </a:r>
            <a:r>
              <a:rPr lang="fr-FR" sz="1800" dirty="0" err="1"/>
              <a:t>nEch</a:t>
            </a:r>
            <a:r>
              <a:rPr lang="fr-FR" sz="1800" dirty="0"/>
              <a:t>, 2) * 100 + min(nLoc,2) * 10 + min(</a:t>
            </a:r>
            <a:r>
              <a:rPr lang="fr-FR" sz="1800" dirty="0" err="1"/>
              <a:t>nDat</a:t>
            </a:r>
            <a:r>
              <a:rPr lang="fr-FR" sz="1800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298136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Projet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97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79074"/>
            <a:ext cx="9794599" cy="957480"/>
          </a:xfrm>
        </p:spPr>
        <p:txBody>
          <a:bodyPr/>
          <a:lstStyle/>
          <a:p>
            <a:r>
              <a:rPr lang="fr-FR" dirty="0"/>
              <a:t>Modélisation – Classes UML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6159AA-7B5E-485E-AFB8-9B9616FA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75" y="728348"/>
            <a:ext cx="9372687" cy="61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79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65D0D-19DF-439D-9D76-BD84463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Structure </a:t>
            </a:r>
            <a:r>
              <a:rPr lang="fr-FR" dirty="0" err="1"/>
              <a:t>geotiff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99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41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position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</a:t>
            </a:r>
            <a:r>
              <a:rPr lang="fr-FR" sz="2000" dirty="0" err="1"/>
              <a:t>xp</a:t>
            </a:r>
            <a:r>
              <a:rPr lang="fr-FR" sz="2000" dirty="0"/>
              <a:t>, </a:t>
            </a:r>
            <a:r>
              <a:rPr lang="fr-FR" sz="2000" dirty="0" err="1"/>
              <a:t>yp</a:t>
            </a:r>
            <a:r>
              <a:rPr lang="fr-FR" sz="2000" dirty="0"/>
              <a:t>, 1) = </a:t>
            </a:r>
            <a:r>
              <a:rPr lang="fr-FR" sz="2000" dirty="0" err="1"/>
              <a:t>Transform</a:t>
            </a:r>
            <a:r>
              <a:rPr lang="fr-FR" sz="2000" dirty="0"/>
              <a:t> * index(xg+0,5, yg+0,5,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xy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PasX</a:t>
            </a:r>
            <a:r>
              <a:rPr lang="fr-FR" dirty="0"/>
              <a:t>, </a:t>
            </a:r>
            <a:r>
              <a:rPr lang="fr-FR" dirty="0" err="1"/>
              <a:t>PasY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PasY</a:t>
            </a:r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PasX</a:t>
            </a:r>
            <a:endParaRPr lang="fr-FR" dirty="0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xp</a:t>
            </a:r>
            <a:r>
              <a:rPr lang="fr-FR" dirty="0"/>
              <a:t>, </a:t>
            </a:r>
            <a:r>
              <a:rPr lang="fr-FR" dirty="0" err="1"/>
              <a:t>yp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1800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148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 (</a:t>
            </a:r>
            <a:r>
              <a:rPr lang="fr-FR" sz="2400" b="1" dirty="0" err="1"/>
              <a:t>x,y</a:t>
            </a:r>
            <a:r>
              <a:rPr lang="fr-FR" sz="2400" b="1" dirty="0"/>
              <a:t>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60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Carte (</a:t>
            </a:r>
            <a:r>
              <a:rPr lang="fr-FR" sz="2400" b="1" dirty="0" err="1"/>
              <a:t>h,v</a:t>
            </a:r>
            <a:r>
              <a:rPr lang="fr-FR" sz="2400" b="1" dirty="0"/>
              <a:t>)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(h, v, 1) = </a:t>
            </a:r>
            <a:r>
              <a:rPr lang="fr-FR" sz="2000" dirty="0" err="1"/>
              <a:t>Transform</a:t>
            </a:r>
            <a:r>
              <a:rPr lang="fr-FR" sz="2000" dirty="0"/>
              <a:t> * index(x+0,5, y+0,5,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xy</a:t>
            </a:r>
            <a:endParaRPr lang="fr-FR" dirty="0"/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hv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Pash</a:t>
            </a:r>
            <a:r>
              <a:rPr lang="fr-FR" dirty="0"/>
              <a:t>, </a:t>
            </a:r>
            <a:r>
              <a:rPr lang="fr-FR" dirty="0" err="1"/>
              <a:t>Pasv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Pasv</a:t>
            </a:r>
            <a:endParaRPr lang="fr-FR" dirty="0"/>
          </a:p>
          <a:p>
            <a:r>
              <a:rPr lang="fr-FR" dirty="0"/>
              <a:t>(v: vertical)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Pash</a:t>
            </a:r>
            <a:endParaRPr lang="fr-FR" dirty="0"/>
          </a:p>
          <a:p>
            <a:r>
              <a:rPr lang="fr-FR" dirty="0"/>
              <a:t>(h: horizontal)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88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hp</a:t>
            </a:r>
            <a:r>
              <a:rPr lang="fr-FR" dirty="0"/>
              <a:t>, </a:t>
            </a:r>
            <a:r>
              <a:rPr lang="fr-FR" dirty="0" err="1"/>
              <a:t>vp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itre 1">
            <a:extLst>
              <a:ext uri="{FF2B5EF4-FFF2-40B4-BE49-F238E27FC236}">
                <a16:creationId xmlns:a16="http://schemas.microsoft.com/office/drawing/2014/main" id="{6AB5F78C-38E3-40A6-A811-5FDBCC428CB0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Affichage cartographique</a:t>
            </a:r>
          </a:p>
        </p:txBody>
      </p:sp>
    </p:spTree>
    <p:extLst>
      <p:ext uri="{BB962C8B-B14F-4D97-AF65-F5344CB8AC3E}">
        <p14:creationId xmlns:p14="http://schemas.microsoft.com/office/powerpoint/2010/main" val="1252254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sz="2000" dirty="0"/>
                  <a:t>Paramètres :</a:t>
                </a:r>
              </a:p>
              <a:p>
                <a:pPr lvl="1"/>
                <a:r>
                  <a:rPr lang="fr-FR" sz="1800" dirty="0"/>
                  <a:t>Grille</a:t>
                </a:r>
              </a:p>
              <a:p>
                <a:pPr lvl="2"/>
                <a:r>
                  <a:rPr lang="fr-FR" sz="1600" dirty="0" err="1"/>
                  <a:t>Xmin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Xmax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1"/>
                <a:r>
                  <a:rPr lang="fr-FR" sz="1800" dirty="0" err="1"/>
                  <a:t>Geotiff</a:t>
                </a:r>
                <a:endParaRPr lang="fr-FR" sz="1800" dirty="0"/>
              </a:p>
              <a:p>
                <a:pPr lvl="2"/>
                <a:r>
                  <a:rPr lang="fr-FR" sz="1600" dirty="0" err="1"/>
                  <a:t>Transform</a:t>
                </a:r>
                <a:r>
                  <a:rPr lang="fr-FR" sz="1600" dirty="0"/>
                  <a:t> : matrice de transformation de grille vers carte</a:t>
                </a:r>
              </a:p>
              <a:p>
                <a:pPr lvl="2"/>
                <a:r>
                  <a:rPr lang="fr-FR" sz="1600" dirty="0" err="1"/>
                  <a:t>array</a:t>
                </a:r>
                <a:r>
                  <a:rPr lang="fr-FR" sz="1600" dirty="0"/>
                  <a:t>[</a:t>
                </a:r>
                <a:r>
                  <a:rPr lang="fr-FR" sz="1600" dirty="0" err="1"/>
                  <a:t>height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width</a:t>
                </a:r>
                <a:r>
                  <a:rPr lang="fr-FR" sz="1600" dirty="0"/>
                  <a:t>] : valeurs sur la grille</a:t>
                </a:r>
              </a:p>
              <a:p>
                <a:pPr lvl="2"/>
                <a:endParaRPr lang="fr-FR" sz="1600" dirty="0"/>
              </a:p>
              <a:p>
                <a:r>
                  <a:rPr lang="fr-FR" sz="2000" dirty="0"/>
                  <a:t>Transformation (hors rotation)</a:t>
                </a:r>
              </a:p>
              <a:p>
                <a:endParaRPr lang="fr-FR" sz="2000" dirty="0"/>
              </a:p>
              <a:p>
                <a:pPr lvl="1"/>
                <a:r>
                  <a:rPr lang="fr-FR" sz="1800" dirty="0"/>
                  <a:t>Grille g , carte p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𝑎𝑠h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𝑝𝑎𝑠𝑣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sz="1800" dirty="0"/>
              </a:p>
              <a:p>
                <a:pPr lvl="1"/>
                <a:endParaRPr lang="fr-FR" sz="1800" dirty="0"/>
              </a:p>
              <a:p>
                <a:pPr lvl="1"/>
                <a:r>
                  <a:rPr lang="fr-FR" sz="1800" dirty="0"/>
                  <a:t>Grille vers carte </a:t>
                </a:r>
              </a:p>
              <a:p>
                <a:pPr lvl="2"/>
                <a:r>
                  <a:rPr lang="fr-FR" sz="1600" dirty="0" err="1"/>
                  <a:t>hp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left</a:t>
                </a:r>
                <a:r>
                  <a:rPr lang="fr-FR" sz="1600" dirty="0"/>
                  <a:t> = 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hmin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vp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top = 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vmin</a:t>
                </a: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lvl="1"/>
                <a:r>
                  <a:rPr lang="fr-FR" sz="1800" dirty="0"/>
                  <a:t>Carte vers grille</a:t>
                </a:r>
              </a:p>
              <a:p>
                <a:pPr lvl="2"/>
                <a:r>
                  <a:rPr lang="fr-FR" sz="1600" dirty="0" err="1"/>
                  <a:t>xg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hp-hmin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pash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yg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vp-vmin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2"/>
                <a:endParaRPr lang="fr-FR" sz="1600" dirty="0"/>
              </a:p>
              <a:p>
                <a:pPr lvl="2"/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  <a:blipFill>
                <a:blip r:embed="rId2"/>
                <a:stretch>
                  <a:fillRect l="-45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531046-E743-4B14-905F-FBACA427E8DF}"/>
              </a:ext>
            </a:extLst>
          </p:cNvPr>
          <p:cNvSpPr txBox="1">
            <a:spLocks/>
          </p:cNvSpPr>
          <p:nvPr/>
        </p:nvSpPr>
        <p:spPr>
          <a:xfrm>
            <a:off x="7070102" y="1077206"/>
            <a:ext cx="4487159" cy="521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+mn-lt"/>
              </a:rPr>
              <a:t>Conversion</a:t>
            </a: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	 + 0,5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= Top	 + 0,5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hmax</a:t>
            </a:r>
            <a:r>
              <a:rPr lang="fr-FR" sz="1600" dirty="0">
                <a:latin typeface="+mn-lt"/>
              </a:rPr>
              <a:t> = Right   –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vmax</a:t>
            </a:r>
            <a:r>
              <a:rPr lang="fr-FR" sz="1600" dirty="0">
                <a:latin typeface="+mn-lt"/>
              </a:rPr>
              <a:t> = Bottom –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marL="314325" lvl="1" indent="0">
              <a:buNone/>
            </a:pP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vmax-vmin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Pasv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    = </a:t>
            </a:r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Top      = </a:t>
            </a:r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Right   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+ </a:t>
            </a:r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Bottom =  Top + </a:t>
            </a:r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(Right-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)   /  </a:t>
            </a:r>
            <a:r>
              <a:rPr lang="fr-FR" sz="1600" dirty="0" err="1">
                <a:latin typeface="+mn-lt"/>
              </a:rPr>
              <a:t>Width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(Width-1)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53CAF0-6006-4954-9A11-A48D864C3A17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paramètres </a:t>
            </a:r>
            <a:r>
              <a:rPr lang="fr-FR" dirty="0" err="1"/>
              <a:t>Géotiff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317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93E1B-E036-4C90-AC1D-E666BB4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Conversion RGF93 – WGS 84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FCC3B4-5997-4F38-B05C-4BF41360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1" y="1044427"/>
            <a:ext cx="5132756" cy="5210380"/>
          </a:xfrm>
        </p:spPr>
        <p:txBody>
          <a:bodyPr/>
          <a:lstStyle/>
          <a:p>
            <a:r>
              <a:rPr lang="fr-FR" dirty="0"/>
              <a:t>RGF93 </a:t>
            </a:r>
          </a:p>
          <a:p>
            <a:pPr lvl="1"/>
            <a:r>
              <a:rPr lang="fr-FR" dirty="0"/>
              <a:t>EPSG : 2154</a:t>
            </a:r>
          </a:p>
          <a:p>
            <a:pPr lvl="1"/>
            <a:r>
              <a:rPr lang="fr-FR" dirty="0"/>
              <a:t>Projection : Lambert (conique conforme)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Cartesien</a:t>
            </a:r>
            <a:endParaRPr lang="fr-FR" dirty="0"/>
          </a:p>
          <a:p>
            <a:pPr lvl="2"/>
            <a:r>
              <a:rPr lang="fr-FR" dirty="0"/>
              <a:t>X(est), Y(Nord), mètres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Ellipsoide</a:t>
            </a:r>
            <a:r>
              <a:rPr lang="fr-FR" dirty="0"/>
              <a:t> : GRS 1980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2F78AC-76E0-430A-860B-0DE7056FF0F6}"/>
              </a:ext>
            </a:extLst>
          </p:cNvPr>
          <p:cNvSpPr txBox="1">
            <a:spLocks/>
          </p:cNvSpPr>
          <p:nvPr/>
        </p:nvSpPr>
        <p:spPr>
          <a:xfrm>
            <a:off x="5854045" y="1044427"/>
            <a:ext cx="5764214" cy="315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WGS84 </a:t>
            </a:r>
          </a:p>
          <a:p>
            <a:pPr lvl="1"/>
            <a:r>
              <a:rPr lang="fr-FR" dirty="0"/>
              <a:t>EPSG : 4326</a:t>
            </a:r>
          </a:p>
          <a:p>
            <a:pPr lvl="1"/>
            <a:r>
              <a:rPr lang="fr-FR" dirty="0"/>
              <a:t>Projection : aucune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Ellipsoide</a:t>
            </a:r>
            <a:endParaRPr lang="fr-FR" dirty="0"/>
          </a:p>
          <a:p>
            <a:pPr lvl="2"/>
            <a:r>
              <a:rPr lang="fr-FR" dirty="0" err="1"/>
              <a:t>Lat</a:t>
            </a:r>
            <a:r>
              <a:rPr lang="fr-FR" dirty="0"/>
              <a:t>(Nord), </a:t>
            </a:r>
            <a:r>
              <a:rPr lang="fr-FR" dirty="0" err="1"/>
              <a:t>Lon</a:t>
            </a:r>
            <a:r>
              <a:rPr lang="fr-FR" dirty="0"/>
              <a:t>(est), degrés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</a:t>
            </a:r>
            <a:r>
              <a:rPr lang="fr-FR" dirty="0"/>
              <a:t> WGS 1984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</p:spTree>
    <p:extLst>
      <p:ext uri="{BB962C8B-B14F-4D97-AF65-F5344CB8AC3E}">
        <p14:creationId xmlns:p14="http://schemas.microsoft.com/office/powerpoint/2010/main" val="958111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Fonctions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606720" y="1535149"/>
            <a:ext cx="2990798" cy="5322762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>
                <a:solidFill>
                  <a:srgbClr val="FF0000"/>
                </a:solidFill>
              </a:rPr>
              <a:t>Value (</a:t>
            </a:r>
            <a:r>
              <a:rPr lang="fr-FR" sz="1633" dirty="0" err="1">
                <a:solidFill>
                  <a:srgbClr val="FF0000"/>
                </a:solidFill>
              </a:rPr>
              <a:t>coordinates</a:t>
            </a:r>
            <a:r>
              <a:rPr lang="fr-FR" sz="1633" dirty="0">
                <a:solidFill>
                  <a:srgbClr val="FF0000"/>
                </a:solidFill>
              </a:rPr>
              <a:t>, </a:t>
            </a:r>
            <a:r>
              <a:rPr lang="fr-FR" sz="1633" dirty="0" err="1">
                <a:solidFill>
                  <a:srgbClr val="FF0000"/>
                </a:solidFill>
              </a:rPr>
              <a:t>result</a:t>
            </a:r>
            <a:r>
              <a:rPr lang="fr-FR" sz="1633" dirty="0">
                <a:solidFill>
                  <a:srgbClr val="FF0000"/>
                </a:solidFill>
              </a:rPr>
              <a:t>, time, </a:t>
            </a:r>
            <a:r>
              <a:rPr lang="fr-FR" sz="1633" dirty="0" err="1">
                <a:solidFill>
                  <a:srgbClr val="FF0000"/>
                </a:solidFill>
              </a:rPr>
              <a:t>propertyValue</a:t>
            </a:r>
            <a:r>
              <a:rPr lang="fr-FR" sz="1633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Operator</a:t>
            </a:r>
            <a:r>
              <a:rPr lang="fr-FR" sz="1452" dirty="0">
                <a:solidFill>
                  <a:srgbClr val="FF0000"/>
                </a:solidFill>
              </a:rPr>
              <a:t> ==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Json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>
                <a:solidFill>
                  <a:srgbClr val="FF0000"/>
                </a:solidFill>
              </a:rPr>
              <a:t>Mini, maxi</a:t>
            </a:r>
          </a:p>
          <a:p>
            <a:r>
              <a:rPr lang="fr-FR" sz="1633" dirty="0"/>
              <a:t> </a:t>
            </a:r>
            <a:r>
              <a:rPr lang="fr-FR" sz="1633" dirty="0" err="1"/>
              <a:t>Coordinates</a:t>
            </a:r>
            <a:endParaRPr lang="fr-FR" sz="1633" dirty="0"/>
          </a:p>
          <a:p>
            <a:pPr lvl="1"/>
            <a:r>
              <a:rPr lang="fr-FR" sz="1452" dirty="0" err="1"/>
              <a:t>setCoor</a:t>
            </a:r>
            <a:endParaRPr lang="fr-FR" sz="1452" dirty="0"/>
          </a:p>
          <a:p>
            <a:pPr lvl="1"/>
            <a:r>
              <a:rPr lang="fr-FR" sz="1452" dirty="0" err="1"/>
              <a:t>getLat</a:t>
            </a:r>
            <a:r>
              <a:rPr lang="fr-FR" sz="1452" dirty="0"/>
              <a:t>, </a:t>
            </a:r>
            <a:r>
              <a:rPr lang="fr-FR" sz="1452" dirty="0" err="1"/>
              <a:t>Lon</a:t>
            </a:r>
            <a:r>
              <a:rPr lang="fr-FR" sz="1452" dirty="0"/>
              <a:t>, X, Y</a:t>
            </a:r>
          </a:p>
          <a:p>
            <a:r>
              <a:rPr lang="fr-FR" sz="1633" dirty="0" err="1"/>
              <a:t>ResultValue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setIndex</a:t>
            </a:r>
            <a:endParaRPr lang="fr-FR" sz="1452" dirty="0"/>
          </a:p>
          <a:p>
            <a:pPr lvl="1"/>
            <a:r>
              <a:rPr lang="fr-FR" sz="1452" dirty="0" err="1"/>
              <a:t>getVal</a:t>
            </a:r>
            <a:r>
              <a:rPr lang="fr-FR" sz="1452" dirty="0"/>
              <a:t>, </a:t>
            </a:r>
            <a:r>
              <a:rPr lang="fr-FR" sz="1452" dirty="0" err="1"/>
              <a:t>getIndex</a:t>
            </a:r>
            <a:endParaRPr lang="fr-FR" sz="1452" dirty="0"/>
          </a:p>
          <a:p>
            <a:r>
              <a:rPr lang="fr-FR" sz="1633" dirty="0" err="1"/>
              <a:t>TimeValue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getVal</a:t>
            </a:r>
            <a:endParaRPr lang="fr-FR" sz="1452" dirty="0"/>
          </a:p>
          <a:p>
            <a:r>
              <a:rPr lang="fr-FR" sz="1633" dirty="0" err="1"/>
              <a:t>PropertyValue</a:t>
            </a:r>
            <a:endParaRPr lang="fr-FR" sz="1633" dirty="0"/>
          </a:p>
          <a:p>
            <a:pPr lvl="1"/>
            <a:r>
              <a:rPr lang="fr-FR" sz="1452" dirty="0"/>
              <a:t>Init, </a:t>
            </a:r>
            <a:r>
              <a:rPr lang="fr-FR" sz="1452" dirty="0" err="1"/>
              <a:t>linkContext</a:t>
            </a:r>
            <a:r>
              <a:rPr lang="fr-FR" sz="1452" dirty="0"/>
              <a:t>, </a:t>
            </a:r>
            <a:r>
              <a:rPr lang="fr-FR" sz="1452" dirty="0" err="1"/>
              <a:t>setEMFId</a:t>
            </a:r>
            <a:endParaRPr lang="fr-FR" sz="1452" dirty="0"/>
          </a:p>
          <a:p>
            <a:pPr lvl="1"/>
            <a:endParaRPr lang="fr-FR" sz="1452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581284" y="1535149"/>
            <a:ext cx="4025436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Observation </a:t>
            </a:r>
          </a:p>
          <a:p>
            <a:pPr lvl="1"/>
            <a:r>
              <a:rPr lang="fr-FR" sz="1452" dirty="0" err="1"/>
              <a:t>majType</a:t>
            </a:r>
            <a:endParaRPr lang="fr-FR" sz="1452" dirty="0"/>
          </a:p>
          <a:p>
            <a:pPr lvl="1"/>
            <a:r>
              <a:rPr lang="fr-FR" sz="1452" dirty="0" err="1"/>
              <a:t>majTypeObs</a:t>
            </a:r>
            <a:endParaRPr lang="fr-FR" sz="1452" dirty="0"/>
          </a:p>
          <a:p>
            <a:pPr lvl="1"/>
            <a:r>
              <a:rPr lang="fr-FR" sz="1452" dirty="0" err="1"/>
              <a:t>getBoxMin</a:t>
            </a:r>
            <a:r>
              <a:rPr lang="fr-FR" sz="1452" dirty="0"/>
              <a:t> Max</a:t>
            </a:r>
          </a:p>
          <a:p>
            <a:pPr lvl="1"/>
            <a:r>
              <a:rPr lang="fr-FR" sz="1452" dirty="0" err="1"/>
              <a:t>addValue</a:t>
            </a:r>
            <a:endParaRPr lang="fr-FR" sz="1452" dirty="0"/>
          </a:p>
          <a:p>
            <a:r>
              <a:rPr lang="fr-FR" sz="1633" dirty="0"/>
              <a:t>Location, datation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setBox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getBoxMin</a:t>
            </a:r>
            <a:r>
              <a:rPr lang="fr-FR" sz="1452" dirty="0">
                <a:solidFill>
                  <a:srgbClr val="FF0000"/>
                </a:solidFill>
              </a:rPr>
              <a:t> Max</a:t>
            </a:r>
          </a:p>
          <a:p>
            <a:r>
              <a:rPr lang="fr-FR" sz="1633" dirty="0" err="1"/>
              <a:t>Result</a:t>
            </a:r>
            <a:endParaRPr lang="fr-FR" sz="1452" dirty="0"/>
          </a:p>
          <a:p>
            <a:pPr lvl="1"/>
            <a:r>
              <a:rPr lang="fr-FR" sz="1452" dirty="0" err="1"/>
              <a:t>majIndexRes</a:t>
            </a:r>
            <a:endParaRPr lang="fr-FR" sz="1452" dirty="0"/>
          </a:p>
          <a:p>
            <a:pPr lvl="1"/>
            <a:r>
              <a:rPr lang="fr-FR" sz="1452" dirty="0" err="1"/>
              <a:t>majIndic</a:t>
            </a:r>
            <a:endParaRPr lang="fr-FR" sz="1452" dirty="0"/>
          </a:p>
          <a:p>
            <a:pPr lvl="1"/>
            <a:r>
              <a:rPr lang="fr-FR" sz="1452" dirty="0" err="1"/>
              <a:t>get</a:t>
            </a:r>
            <a:r>
              <a:rPr lang="fr-FR" sz="1452" dirty="0"/>
              <a:t> </a:t>
            </a:r>
            <a:r>
              <a:rPr lang="fr-FR" sz="1452" dirty="0" err="1"/>
              <a:t>maxIndex</a:t>
            </a:r>
            <a:r>
              <a:rPr lang="fr-FR" sz="1452" dirty="0"/>
              <a:t>, </a:t>
            </a:r>
            <a:r>
              <a:rPr lang="fr-FR" sz="1452" dirty="0" err="1"/>
              <a:t>nEch</a:t>
            </a:r>
            <a:r>
              <a:rPr lang="fr-FR" sz="1452" dirty="0"/>
              <a:t>, </a:t>
            </a:r>
            <a:r>
              <a:rPr lang="fr-FR" sz="1452" dirty="0" err="1"/>
              <a:t>nDatU</a:t>
            </a:r>
            <a:r>
              <a:rPr lang="fr-FR" sz="1452" dirty="0"/>
              <a:t>, </a:t>
            </a:r>
            <a:r>
              <a:rPr lang="fr-FR" sz="1452" dirty="0" err="1"/>
              <a:t>nLocU</a:t>
            </a:r>
            <a:r>
              <a:rPr lang="fr-FR" sz="1452" dirty="0"/>
              <a:t>, </a:t>
            </a:r>
            <a:r>
              <a:rPr lang="fr-FR" sz="1452" dirty="0" err="1"/>
              <a:t>dim</a:t>
            </a:r>
            <a:endParaRPr lang="fr-FR" sz="1452" dirty="0"/>
          </a:p>
          <a:p>
            <a:r>
              <a:rPr lang="fr-FR" sz="1633" dirty="0" err="1"/>
              <a:t>Property</a:t>
            </a:r>
            <a:endParaRPr lang="fr-FR" sz="1633" dirty="0"/>
          </a:p>
          <a:p>
            <a:r>
              <a:rPr lang="fr-FR" sz="1633" dirty="0"/>
              <a:t>Location</a:t>
            </a:r>
          </a:p>
          <a:p>
            <a:r>
              <a:rPr lang="fr-FR" sz="1633" dirty="0"/>
              <a:t>Datation</a:t>
            </a:r>
          </a:p>
          <a:p>
            <a:pPr lvl="1"/>
            <a:endParaRPr lang="fr-FR" sz="1452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13B7D6A-F7FD-453A-A69E-37C152F3D10C}"/>
              </a:ext>
            </a:extLst>
          </p:cNvPr>
          <p:cNvSpPr txBox="1">
            <a:spLocks/>
          </p:cNvSpPr>
          <p:nvPr/>
        </p:nvSpPr>
        <p:spPr>
          <a:xfrm>
            <a:off x="8107479" y="1310332"/>
            <a:ext cx="4070040" cy="5547579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/>
              <a:t> </a:t>
            </a:r>
            <a:r>
              <a:rPr lang="fr-FR" sz="1633" dirty="0" err="1"/>
              <a:t>ESElement</a:t>
            </a:r>
            <a:endParaRPr lang="fr-FR" sz="1633" dirty="0"/>
          </a:p>
          <a:p>
            <a:pPr lvl="1"/>
            <a:r>
              <a:rPr lang="fr-FR" sz="1452" dirty="0" err="1"/>
              <a:t>setAtt</a:t>
            </a:r>
            <a:endParaRPr lang="fr-FR" sz="1452" dirty="0"/>
          </a:p>
          <a:p>
            <a:pPr lvl="1"/>
            <a:r>
              <a:rPr lang="fr-FR" sz="1452" dirty="0" err="1"/>
              <a:t>majMeta</a:t>
            </a:r>
            <a:endParaRPr lang="fr-FR" sz="1452" dirty="0"/>
          </a:p>
          <a:p>
            <a:pPr lvl="1"/>
            <a:r>
              <a:rPr lang="fr-FR" sz="1452" dirty="0" err="1"/>
              <a:t>Element</a:t>
            </a:r>
            <a:endParaRPr lang="fr-FR" sz="1452" dirty="0"/>
          </a:p>
          <a:p>
            <a:pPr lvl="1"/>
            <a:r>
              <a:rPr lang="fr-FR" sz="1452" dirty="0" err="1"/>
              <a:t>isAtt</a:t>
            </a:r>
            <a:endParaRPr lang="fr-FR" sz="1452" dirty="0"/>
          </a:p>
          <a:p>
            <a:pPr lvl="1"/>
            <a:r>
              <a:rPr lang="fr-FR" sz="1452" dirty="0" err="1"/>
              <a:t>getAttAll</a:t>
            </a:r>
            <a:endParaRPr lang="fr-FR" sz="1452" dirty="0"/>
          </a:p>
          <a:p>
            <a:pPr lvl="1"/>
            <a:r>
              <a:rPr lang="fr-FR" sz="1452" dirty="0" err="1"/>
              <a:t>getmAtt</a:t>
            </a:r>
            <a:r>
              <a:rPr lang="fr-FR" sz="1452" dirty="0"/>
              <a:t>, att, </a:t>
            </a:r>
            <a:r>
              <a:rPr lang="fr-FR" sz="1452" dirty="0" err="1"/>
              <a:t>typeES</a:t>
            </a:r>
            <a:r>
              <a:rPr lang="fr-FR" sz="1452" dirty="0"/>
              <a:t>, </a:t>
            </a:r>
            <a:r>
              <a:rPr lang="fr-FR" sz="1452" dirty="0" err="1"/>
              <a:t>classES</a:t>
            </a:r>
            <a:r>
              <a:rPr lang="fr-FR" sz="1452" dirty="0"/>
              <a:t>, </a:t>
            </a:r>
            <a:r>
              <a:rPr lang="fr-FR" sz="1452" dirty="0" err="1"/>
              <a:t>metaType</a:t>
            </a:r>
            <a:endParaRPr lang="fr-FR" sz="1452" dirty="0"/>
          </a:p>
          <a:p>
            <a:pPr lvl="1"/>
            <a:r>
              <a:rPr lang="fr-FR" sz="1452" dirty="0" err="1"/>
              <a:t>addComposant</a:t>
            </a:r>
            <a:endParaRPr lang="fr-FR" sz="1452" dirty="0"/>
          </a:p>
          <a:p>
            <a:r>
              <a:rPr lang="fr-FR" sz="1633" dirty="0" err="1"/>
              <a:t>ESSet</a:t>
            </a:r>
            <a:endParaRPr lang="fr-FR" sz="1633" dirty="0"/>
          </a:p>
          <a:p>
            <a:pPr lvl="1"/>
            <a:r>
              <a:rPr lang="fr-FR" sz="1452" dirty="0" err="1"/>
              <a:t>isESSet</a:t>
            </a:r>
            <a:endParaRPr lang="fr-FR" sz="1452" dirty="0"/>
          </a:p>
          <a:p>
            <a:pPr lvl="1"/>
            <a:r>
              <a:rPr lang="fr-FR" sz="1452" dirty="0" err="1"/>
              <a:t>addJsonValue</a:t>
            </a:r>
            <a:r>
              <a:rPr lang="fr-FR" sz="1452" dirty="0"/>
              <a:t>, </a:t>
            </a:r>
            <a:r>
              <a:rPr lang="fr-FR" sz="1452" dirty="0" err="1"/>
              <a:t>addValue</a:t>
            </a:r>
            <a:endParaRPr lang="fr-FR" sz="1452" dirty="0"/>
          </a:p>
          <a:p>
            <a:pPr lvl="1"/>
            <a:r>
              <a:rPr lang="fr-FR" sz="1452" dirty="0"/>
              <a:t>Size</a:t>
            </a:r>
          </a:p>
          <a:p>
            <a:pPr lvl="1"/>
            <a:r>
              <a:rPr lang="fr-FR" sz="1452" dirty="0" err="1"/>
              <a:t>Operator</a:t>
            </a:r>
            <a:r>
              <a:rPr lang="fr-FR" sz="1452" dirty="0"/>
              <a:t>[]</a:t>
            </a:r>
          </a:p>
          <a:p>
            <a:pPr lvl="1"/>
            <a:r>
              <a:rPr lang="fr-FR" sz="1452" dirty="0" err="1"/>
              <a:t>listJson</a:t>
            </a:r>
            <a:r>
              <a:rPr lang="fr-FR" sz="1452" dirty="0"/>
              <a:t>, </a:t>
            </a:r>
            <a:r>
              <a:rPr lang="fr-FR" sz="1452" dirty="0" err="1"/>
              <a:t>Json</a:t>
            </a:r>
            <a:endParaRPr lang="fr-FR" sz="1452" dirty="0"/>
          </a:p>
          <a:p>
            <a:pPr lvl="1"/>
            <a:r>
              <a:rPr lang="fr-FR" sz="1452" dirty="0" err="1"/>
              <a:t>maxiBox</a:t>
            </a:r>
            <a:r>
              <a:rPr lang="fr-FR" sz="1452" dirty="0"/>
              <a:t>, </a:t>
            </a:r>
            <a:r>
              <a:rPr lang="fr-FR" sz="1452" dirty="0" err="1"/>
              <a:t>miniBox</a:t>
            </a:r>
            <a:endParaRPr lang="fr-FR" sz="1452" dirty="0"/>
          </a:p>
          <a:p>
            <a:pPr lvl="1"/>
            <a:r>
              <a:rPr lang="fr-FR" sz="1452" dirty="0"/>
              <a:t>Indicateur</a:t>
            </a:r>
          </a:p>
          <a:p>
            <a:r>
              <a:rPr lang="fr-FR" sz="1633" dirty="0" err="1"/>
              <a:t>ESObject</a:t>
            </a:r>
            <a:endParaRPr lang="fr-FR" sz="1633" dirty="0"/>
          </a:p>
          <a:p>
            <a:r>
              <a:rPr lang="fr-FR" sz="1633" dirty="0" err="1"/>
              <a:t>ESObs</a:t>
            </a:r>
            <a:endParaRPr lang="fr-FR" sz="1633" dirty="0"/>
          </a:p>
          <a:p>
            <a:pPr lvl="1"/>
            <a:r>
              <a:rPr lang="fr-FR" sz="1452" dirty="0" err="1"/>
              <a:t>getNvalue</a:t>
            </a:r>
            <a:r>
              <a:rPr lang="fr-FR" sz="1452" dirty="0"/>
              <a:t>, </a:t>
            </a:r>
            <a:r>
              <a:rPr lang="fr-FR" sz="1452" dirty="0" err="1"/>
              <a:t>setNvalue</a:t>
            </a:r>
            <a:endParaRPr lang="fr-FR" sz="1452" dirty="0"/>
          </a:p>
        </p:txBody>
      </p:sp>
    </p:spTree>
    <p:extLst>
      <p:ext uri="{BB962C8B-B14F-4D97-AF65-F5344CB8AC3E}">
        <p14:creationId xmlns:p14="http://schemas.microsoft.com/office/powerpoint/2010/main" val="824940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0" y="174324"/>
            <a:ext cx="9794599" cy="957480"/>
          </a:xfrm>
        </p:spPr>
        <p:txBody>
          <a:bodyPr/>
          <a:lstStyle/>
          <a:p>
            <a:r>
              <a:rPr lang="fr-FR" dirty="0"/>
              <a:t>Modélisation – Traitements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12/10/2021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576793" y="1719194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Données des observations</a:t>
            </a:r>
          </a:p>
          <a:p>
            <a:pPr lvl="1"/>
            <a:r>
              <a:rPr lang="fr-FR" sz="2141" dirty="0"/>
              <a:t>Série </a:t>
            </a:r>
          </a:p>
          <a:p>
            <a:pPr lvl="2"/>
            <a:r>
              <a:rPr lang="fr-FR" sz="1777" dirty="0"/>
              <a:t>Compression</a:t>
            </a:r>
          </a:p>
          <a:p>
            <a:pPr lvl="2"/>
            <a:r>
              <a:rPr lang="fr-FR" sz="1777" dirty="0"/>
              <a:t>Filtrage</a:t>
            </a:r>
          </a:p>
          <a:p>
            <a:pPr lvl="2"/>
            <a:r>
              <a:rPr lang="fr-FR" sz="1777" dirty="0"/>
              <a:t>Interpolation</a:t>
            </a:r>
          </a:p>
          <a:p>
            <a:pPr lvl="2"/>
            <a:r>
              <a:rPr lang="fr-FR" sz="1777" dirty="0"/>
              <a:t>Prédiction</a:t>
            </a:r>
          </a:p>
          <a:p>
            <a:pPr lvl="1"/>
            <a:r>
              <a:rPr lang="fr-FR" sz="2177" dirty="0"/>
              <a:t> Statistique</a:t>
            </a:r>
          </a:p>
          <a:p>
            <a:pPr lvl="2"/>
            <a:r>
              <a:rPr lang="fr-FR" sz="1777" dirty="0"/>
              <a:t>Changement d’échelle</a:t>
            </a:r>
          </a:p>
          <a:p>
            <a:pPr lvl="2"/>
            <a:r>
              <a:rPr lang="fr-FR" sz="1777" dirty="0"/>
              <a:t>Indicateurs</a:t>
            </a:r>
          </a:p>
          <a:p>
            <a:pPr lvl="1"/>
            <a:r>
              <a:rPr lang="fr-FR" sz="2177" dirty="0"/>
              <a:t>Analyse</a:t>
            </a:r>
          </a:p>
          <a:p>
            <a:pPr lvl="2"/>
            <a:r>
              <a:rPr lang="fr-FR" sz="1777" dirty="0"/>
              <a:t>Assimilation</a:t>
            </a:r>
          </a:p>
          <a:p>
            <a:pPr lvl="2"/>
            <a:r>
              <a:rPr lang="fr-FR" sz="1777" dirty="0"/>
              <a:t>Recherche de pattern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760381" y="1709315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Observation </a:t>
            </a:r>
          </a:p>
          <a:p>
            <a:pPr lvl="1"/>
            <a:r>
              <a:rPr lang="fr-FR" sz="2177" dirty="0"/>
              <a:t>Construction</a:t>
            </a:r>
          </a:p>
          <a:p>
            <a:pPr lvl="2"/>
            <a:r>
              <a:rPr lang="fr-FR" sz="1814" dirty="0"/>
              <a:t>Création, mise à jour</a:t>
            </a:r>
          </a:p>
          <a:p>
            <a:pPr lvl="2"/>
            <a:r>
              <a:rPr lang="fr-FR" sz="1814" dirty="0"/>
              <a:t>Caractérisation</a:t>
            </a:r>
          </a:p>
          <a:p>
            <a:pPr lvl="3"/>
            <a:r>
              <a:rPr lang="fr-FR" sz="1814" dirty="0"/>
              <a:t>Type d’observation</a:t>
            </a:r>
          </a:p>
          <a:p>
            <a:pPr lvl="3"/>
            <a:r>
              <a:rPr lang="fr-FR" sz="1814" dirty="0"/>
              <a:t>Indicateurs (quantitatif, boite englobante)</a:t>
            </a:r>
          </a:p>
          <a:p>
            <a:pPr lvl="1"/>
            <a:r>
              <a:rPr lang="fr-FR" sz="2177" dirty="0"/>
              <a:t>Modification</a:t>
            </a:r>
          </a:p>
          <a:p>
            <a:pPr lvl="2"/>
            <a:r>
              <a:rPr lang="fr-FR" sz="1814" dirty="0"/>
              <a:t>Fusion</a:t>
            </a:r>
          </a:p>
          <a:p>
            <a:pPr lvl="2"/>
            <a:r>
              <a:rPr lang="fr-FR" sz="1814" dirty="0"/>
              <a:t>Restriction</a:t>
            </a:r>
          </a:p>
          <a:p>
            <a:pPr lvl="1"/>
            <a:r>
              <a:rPr lang="fr-FR" sz="2177" dirty="0"/>
              <a:t>Transformation</a:t>
            </a:r>
          </a:p>
          <a:p>
            <a:pPr lvl="2"/>
            <a:r>
              <a:rPr lang="fr-FR" sz="1777" dirty="0"/>
              <a:t>Retraitement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5479983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Proof of Concept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5029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497" y="44901"/>
            <a:ext cx="10515600" cy="1325528"/>
          </a:xfrm>
        </p:spPr>
        <p:txBody>
          <a:bodyPr/>
          <a:lstStyle/>
          <a:p>
            <a:r>
              <a:rPr lang="fr-FR" dirty="0"/>
              <a:t>Objectifs des travaux engagés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D823D37-2404-4403-A263-40C200877D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1370429"/>
            <a:ext cx="10964596" cy="4985845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Valider les concepts du standard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Définir des orientations techniques</a:t>
            </a:r>
          </a:p>
          <a:p>
            <a:endParaRPr lang="fr-FR" dirty="0"/>
          </a:p>
          <a:p>
            <a:r>
              <a:rPr lang="fr-FR" b="1" dirty="0"/>
              <a:t>Faisabilité technique de l’intégration des données environnementales dans :</a:t>
            </a:r>
          </a:p>
          <a:p>
            <a:pPr lvl="1"/>
            <a:r>
              <a:rPr lang="fr-FR" dirty="0"/>
              <a:t>Les systèmes d’acquisition, les réseaux, les systèmes de stockage</a:t>
            </a:r>
          </a:p>
          <a:p>
            <a:pPr lvl="1"/>
            <a:r>
              <a:rPr lang="fr-FR" dirty="0"/>
              <a:t>Les systèmes de traitements et de restitution</a:t>
            </a:r>
          </a:p>
          <a:p>
            <a:pPr lvl="1"/>
            <a:r>
              <a:rPr lang="fr-FR" dirty="0"/>
              <a:t>les systèmes de conception et d’aménagement (BIM/CIM) et les systèmes d’information géographiques (SIG)</a:t>
            </a:r>
          </a:p>
          <a:p>
            <a:endParaRPr lang="fr-FR" dirty="0"/>
          </a:p>
          <a:p>
            <a:r>
              <a:rPr lang="fr-FR" b="1" dirty="0"/>
              <a:t>Faisabilité des fonctions de traitement spécifiques</a:t>
            </a:r>
          </a:p>
          <a:p>
            <a:pPr lvl="1"/>
            <a:r>
              <a:rPr lang="fr-FR" dirty="0"/>
              <a:t>Assimilation</a:t>
            </a:r>
          </a:p>
          <a:p>
            <a:pPr lvl="1"/>
            <a:r>
              <a:rPr lang="fr-FR" dirty="0"/>
              <a:t>Traitement statistique</a:t>
            </a:r>
          </a:p>
          <a:p>
            <a:pPr lvl="1"/>
            <a:r>
              <a:rPr lang="fr-FR" dirty="0"/>
              <a:t>Prédiction</a:t>
            </a:r>
          </a:p>
          <a:p>
            <a:pPr lvl="1"/>
            <a:r>
              <a:rPr lang="fr-FR" dirty="0"/>
              <a:t>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36A63E-579C-493D-981F-5AA5307ED9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83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299576"/>
            <a:ext cx="8456673" cy="688752"/>
          </a:xfrm>
        </p:spPr>
        <p:txBody>
          <a:bodyPr/>
          <a:lstStyle/>
          <a:p>
            <a:r>
              <a:rPr lang="fr-FR" dirty="0"/>
              <a:t>Travaux réalisés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1572838"/>
            <a:ext cx="514591" cy="4249807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158842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39</a:t>
            </a:fld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E0C01DF-472B-4B7E-94E7-2D9334CA1C14}"/>
              </a:ext>
            </a:extLst>
          </p:cNvPr>
          <p:cNvSpPr txBox="1"/>
          <p:nvPr/>
        </p:nvSpPr>
        <p:spPr>
          <a:xfrm>
            <a:off x="9162716" y="4322229"/>
            <a:ext cx="2363276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i="1" dirty="0">
                <a:solidFill>
                  <a:srgbClr val="0070C0"/>
                </a:solidFill>
              </a:rPr>
              <a:t>Standardisation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F001E98-9D7D-4BE3-9BFD-FFEFD6E8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1" y="4607135"/>
            <a:ext cx="1396135" cy="825767"/>
          </a:xfrm>
          <a:prstGeom prst="rect">
            <a:avLst/>
          </a:prstGeom>
        </p:spPr>
      </p:pic>
      <p:pic>
        <p:nvPicPr>
          <p:cNvPr id="1026" name="Picture 2" descr="MangoDB">
            <a:extLst>
              <a:ext uri="{FF2B5EF4-FFF2-40B4-BE49-F238E27FC236}">
                <a16:creationId xmlns:a16="http://schemas.microsoft.com/office/drawing/2014/main" id="{76A6BC3F-059E-4D85-80A5-BF5A665C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81" y="1579013"/>
            <a:ext cx="1431407" cy="6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8FF0D9C-6230-42A3-BA74-FF3CBA993570}"/>
              </a:ext>
            </a:extLst>
          </p:cNvPr>
          <p:cNvSpPr txBox="1"/>
          <p:nvPr/>
        </p:nvSpPr>
        <p:spPr>
          <a:xfrm>
            <a:off x="2364050" y="1441806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Bases de données IoT</a:t>
            </a:r>
          </a:p>
        </p:txBody>
      </p:sp>
      <p:pic>
        <p:nvPicPr>
          <p:cNvPr id="1032" name="Picture 8" descr="Linear Discriminant Analysis with Scikit Learn">
            <a:extLst>
              <a:ext uri="{FF2B5EF4-FFF2-40B4-BE49-F238E27FC236}">
                <a16:creationId xmlns:a16="http://schemas.microsoft.com/office/drawing/2014/main" id="{922836A6-6DC7-42EA-94C8-CC6AFD1B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00" y="5780106"/>
            <a:ext cx="1715376" cy="10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2B9B55E-FB2C-47C0-826C-D793C88A625A}"/>
              </a:ext>
            </a:extLst>
          </p:cNvPr>
          <p:cNvSpPr txBox="1"/>
          <p:nvPr/>
        </p:nvSpPr>
        <p:spPr>
          <a:xfrm>
            <a:off x="681989" y="4348013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Capteurs open-source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F437B9-2C62-45B5-92E3-980847D52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304" y="3113933"/>
            <a:ext cx="776393" cy="683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723F0C-76DF-423D-8FA1-F495E5DA6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46" y="2747157"/>
            <a:ext cx="607614" cy="535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FEA128-CE40-4010-9035-473D62DBD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601" y="2639557"/>
            <a:ext cx="713143" cy="62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217599DD-AB01-4358-9EFA-2DDF88EDA26E}"/>
              </a:ext>
            </a:extLst>
          </p:cNvPr>
          <p:cNvGrpSpPr/>
          <p:nvPr/>
        </p:nvGrpSpPr>
        <p:grpSpPr>
          <a:xfrm>
            <a:off x="6306774" y="734775"/>
            <a:ext cx="1145638" cy="609264"/>
            <a:chOff x="5274146" y="1114582"/>
            <a:chExt cx="1048151" cy="63293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CE28835-BE67-4655-BB1B-715962BE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4146" y="1114582"/>
              <a:ext cx="1048151" cy="632937"/>
            </a:xfrm>
            <a:prstGeom prst="rect">
              <a:avLst/>
            </a:prstGeom>
          </p:spPr>
        </p:pic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85381FE-CA31-4B4A-853A-92C0FDDC7EC1}"/>
                </a:ext>
              </a:extLst>
            </p:cNvPr>
            <p:cNvCxnSpPr>
              <a:cxnSpLocks/>
            </p:cNvCxnSpPr>
            <p:nvPr/>
          </p:nvCxnSpPr>
          <p:spPr>
            <a:xfrm>
              <a:off x="5274146" y="1458545"/>
              <a:ext cx="645147" cy="0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09117B1-15FB-4CFD-937F-594C7D96EA8D}"/>
                </a:ext>
              </a:extLst>
            </p:cNvPr>
            <p:cNvCxnSpPr>
              <a:cxnSpLocks/>
            </p:cNvCxnSpPr>
            <p:nvPr/>
          </p:nvCxnSpPr>
          <p:spPr>
            <a:xfrm>
              <a:off x="5919293" y="1556739"/>
              <a:ext cx="384792" cy="1238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060CD4B4-D542-4A4B-A889-0F2C0259FAA0}"/>
              </a:ext>
            </a:extLst>
          </p:cNvPr>
          <p:cNvSpPr txBox="1"/>
          <p:nvPr/>
        </p:nvSpPr>
        <p:spPr>
          <a:xfrm>
            <a:off x="697276" y="2491342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Réseaux sans fils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ACB932F-6359-4D80-8359-1A532A4DEA01}"/>
              </a:ext>
            </a:extLst>
          </p:cNvPr>
          <p:cNvSpPr txBox="1"/>
          <p:nvPr/>
        </p:nvSpPr>
        <p:spPr>
          <a:xfrm>
            <a:off x="5990088" y="464220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Méthode BLUE</a:t>
            </a:r>
          </a:p>
        </p:txBody>
      </p:sp>
      <p:pic>
        <p:nvPicPr>
          <p:cNvPr id="1030" name="Picture 6" descr="pandas - Python Data Analysis Library">
            <a:extLst>
              <a:ext uri="{FF2B5EF4-FFF2-40B4-BE49-F238E27FC236}">
                <a16:creationId xmlns:a16="http://schemas.microsoft.com/office/drawing/2014/main" id="{AD629140-06E9-4527-93A1-6EB3934B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30" y="1544875"/>
            <a:ext cx="1053574" cy="6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E593A47-AF59-4BFD-97B4-52C9617B6B35}"/>
              </a:ext>
            </a:extLst>
          </p:cNvPr>
          <p:cNvSpPr txBox="1"/>
          <p:nvPr/>
        </p:nvSpPr>
        <p:spPr>
          <a:xfrm>
            <a:off x="8397681" y="128152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Analyse de données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E5A85E-EFC9-43E1-BC2A-BB961DB1C4B6}"/>
              </a:ext>
            </a:extLst>
          </p:cNvPr>
          <p:cNvSpPr txBox="1"/>
          <p:nvPr/>
        </p:nvSpPr>
        <p:spPr>
          <a:xfrm>
            <a:off x="8992331" y="2577673"/>
            <a:ext cx="2265242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Représentation graphique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5E4676B-5FBF-476E-8A57-AF3C1FC631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884" y="3302796"/>
            <a:ext cx="927053" cy="81644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F173B74-8BD1-4141-9B37-0C838D40F3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2485" y="2867607"/>
            <a:ext cx="762028" cy="66791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FE1C64F-966D-4AE2-9228-0BA4940EB6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0056" y="2972330"/>
            <a:ext cx="854758" cy="54199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1E0FC6E6-C372-4629-9391-986EFD91D5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59601" y="4783925"/>
            <a:ext cx="1154526" cy="38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832F622C-A9E8-401E-9D22-8AB129DEE4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5696" y="6047003"/>
            <a:ext cx="690588" cy="60819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2A10D1B6-CB02-4C6B-894E-750F313C49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2422" y="6113691"/>
            <a:ext cx="564866" cy="509409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85AD5F1D-653A-4C97-AC06-54935031EFF3}"/>
              </a:ext>
            </a:extLst>
          </p:cNvPr>
          <p:cNvSpPr txBox="1"/>
          <p:nvPr/>
        </p:nvSpPr>
        <p:spPr>
          <a:xfrm>
            <a:off x="7062234" y="5835335"/>
            <a:ext cx="2265242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BIM -SIG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A805E6-40F9-42F0-BD60-9B24C8B86C6D}"/>
              </a:ext>
            </a:extLst>
          </p:cNvPr>
          <p:cNvSpPr txBox="1"/>
          <p:nvPr/>
        </p:nvSpPr>
        <p:spPr>
          <a:xfrm>
            <a:off x="2863495" y="581241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Machine </a:t>
            </a:r>
            <a:r>
              <a:rPr lang="fr-FR" sz="1452" i="1" dirty="0" err="1">
                <a:solidFill>
                  <a:srgbClr val="0070C0"/>
                </a:solidFill>
              </a:rPr>
              <a:t>learning</a:t>
            </a:r>
            <a:endParaRPr lang="fr-FR" sz="1452" i="1" dirty="0">
              <a:solidFill>
                <a:srgbClr val="0070C0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39E09EF-6FE0-41B6-B9C8-D3E3333E8EE2}"/>
              </a:ext>
            </a:extLst>
          </p:cNvPr>
          <p:cNvSpPr/>
          <p:nvPr/>
        </p:nvSpPr>
        <p:spPr>
          <a:xfrm>
            <a:off x="3322583" y="1661153"/>
            <a:ext cx="5097673" cy="4412386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1000">
                <a:schemeClr val="accent1">
                  <a:lumMod val="40000"/>
                  <a:lumOff val="60000"/>
                </a:schemeClr>
              </a:gs>
              <a:gs pos="100000">
                <a:srgbClr val="F3F6FB"/>
              </a:gs>
              <a:gs pos="68000">
                <a:srgbClr val="E5EBF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14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F8D9CF5-2D2E-4FBE-BB93-0F4A5070FE47}"/>
              </a:ext>
            </a:extLst>
          </p:cNvPr>
          <p:cNvSpPr/>
          <p:nvPr/>
        </p:nvSpPr>
        <p:spPr>
          <a:xfrm>
            <a:off x="5118565" y="1482313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Assimilation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88E4427-791D-4B77-914D-698F834FA318}"/>
              </a:ext>
            </a:extLst>
          </p:cNvPr>
          <p:cNvSpPr/>
          <p:nvPr/>
        </p:nvSpPr>
        <p:spPr>
          <a:xfrm>
            <a:off x="2583230" y="4220612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Acquisition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50FBD7F-129B-49B7-85DD-956A795354C0}"/>
              </a:ext>
            </a:extLst>
          </p:cNvPr>
          <p:cNvSpPr/>
          <p:nvPr/>
        </p:nvSpPr>
        <p:spPr>
          <a:xfrm>
            <a:off x="2386090" y="3186587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Communication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EA449BA-F6F2-4FD7-AA21-4AC2EA41F9C7}"/>
              </a:ext>
            </a:extLst>
          </p:cNvPr>
          <p:cNvSpPr/>
          <p:nvPr/>
        </p:nvSpPr>
        <p:spPr>
          <a:xfrm>
            <a:off x="2982532" y="2159692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Stockage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F0BCB3E-43DC-410D-AA1B-9DFDE642F9DD}"/>
              </a:ext>
            </a:extLst>
          </p:cNvPr>
          <p:cNvSpPr/>
          <p:nvPr/>
        </p:nvSpPr>
        <p:spPr>
          <a:xfrm>
            <a:off x="6999716" y="2115077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Analyse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7DC5A2D4-2F3E-415C-B0AD-394FC56AC20C}"/>
              </a:ext>
            </a:extLst>
          </p:cNvPr>
          <p:cNvSpPr/>
          <p:nvPr/>
        </p:nvSpPr>
        <p:spPr>
          <a:xfrm>
            <a:off x="7483762" y="310474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Représentation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C0370AF-FEB7-4E6F-8137-9CF15CBA0157}"/>
              </a:ext>
            </a:extLst>
          </p:cNvPr>
          <p:cNvSpPr/>
          <p:nvPr/>
        </p:nvSpPr>
        <p:spPr>
          <a:xfrm>
            <a:off x="7270735" y="4202784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Structuration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E63B405-FC71-415C-928B-7F8D19FE50E1}"/>
              </a:ext>
            </a:extLst>
          </p:cNvPr>
          <p:cNvSpPr/>
          <p:nvPr/>
        </p:nvSpPr>
        <p:spPr>
          <a:xfrm>
            <a:off x="3603592" y="521419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 err="1"/>
              <a:t>Prediction</a:t>
            </a:r>
            <a:endParaRPr lang="fr-FR" sz="1814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060ADC6-078A-491F-B786-723DF316F959}"/>
              </a:ext>
            </a:extLst>
          </p:cNvPr>
          <p:cNvSpPr/>
          <p:nvPr/>
        </p:nvSpPr>
        <p:spPr>
          <a:xfrm>
            <a:off x="6193670" y="5188169"/>
            <a:ext cx="1872987" cy="646355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Intégration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EC3CC95-53F8-4957-A1AF-5530B8072A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90590" y="4651688"/>
            <a:ext cx="731702" cy="695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9239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80DBE6-B757-4929-A767-1A2FD5D116CF}"/>
              </a:ext>
            </a:extLst>
          </p:cNvPr>
          <p:cNvSpPr txBox="1"/>
          <p:nvPr/>
        </p:nvSpPr>
        <p:spPr>
          <a:xfrm>
            <a:off x="5438335" y="5495712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Capteur banalisé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public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restreint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Lieux publics / privé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55ABACF-5F61-44E6-B46C-70159FF9A855}"/>
              </a:ext>
            </a:extLst>
          </p:cNvPr>
          <p:cNvSpPr txBox="1"/>
          <p:nvPr/>
        </p:nvSpPr>
        <p:spPr>
          <a:xfrm>
            <a:off x="7723858" y="5495712"/>
            <a:ext cx="21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Multi-réseaux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Etendu - LPWAN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Local - LAN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Personnel -  PAN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2617FD-120D-4342-BA87-29C311B6C243}"/>
              </a:ext>
            </a:extLst>
          </p:cNvPr>
          <p:cNvSpPr txBox="1"/>
          <p:nvPr/>
        </p:nvSpPr>
        <p:spPr>
          <a:xfrm>
            <a:off x="9704461" y="5495712"/>
            <a:ext cx="24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Stockage-Accès standard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Multi-variables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Structure BDD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API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76151C9-BA8D-4FE4-93C9-3DF039EC4EAB}"/>
              </a:ext>
            </a:extLst>
          </p:cNvPr>
          <p:cNvSpPr/>
          <p:nvPr/>
        </p:nvSpPr>
        <p:spPr>
          <a:xfrm>
            <a:off x="10689606" y="3377824"/>
            <a:ext cx="1328390" cy="1276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38" name="Graphique 37" descr="Écran">
            <a:extLst>
              <a:ext uri="{FF2B5EF4-FFF2-40B4-BE49-F238E27FC236}">
                <a16:creationId xmlns:a16="http://schemas.microsoft.com/office/drawing/2014/main" id="{17EF222E-5C14-4DCB-8DDB-6183B95A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4978" y="3448778"/>
            <a:ext cx="487583" cy="487583"/>
          </a:xfrm>
          <a:prstGeom prst="rect">
            <a:avLst/>
          </a:prstGeom>
        </p:spPr>
      </p:pic>
      <p:pic>
        <p:nvPicPr>
          <p:cNvPr id="40" name="Graphique 39" descr="Smartphone">
            <a:extLst>
              <a:ext uri="{FF2B5EF4-FFF2-40B4-BE49-F238E27FC236}">
                <a16:creationId xmlns:a16="http://schemas.microsoft.com/office/drawing/2014/main" id="{2C52EE33-3413-4B78-A31D-6B7F9B40D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0886" y="3465472"/>
            <a:ext cx="487583" cy="4875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DAC5D3-8539-4BE4-85D4-5570E537B928}"/>
              </a:ext>
            </a:extLst>
          </p:cNvPr>
          <p:cNvSpPr/>
          <p:nvPr/>
        </p:nvSpPr>
        <p:spPr>
          <a:xfrm>
            <a:off x="10806327" y="4058771"/>
            <a:ext cx="1011516" cy="3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Application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976451" y="1271069"/>
            <a:ext cx="10784749" cy="1318806"/>
          </a:xfrm>
          <a:prstGeom prst="rect">
            <a:avLst/>
          </a:prstGeom>
        </p:spPr>
        <p:txBody>
          <a:bodyPr vert="horz" lIns="82951" tIns="41475" rIns="82951" bIns="4147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Rendre les données environnementales interopérables </a:t>
            </a:r>
          </a:p>
          <a:p>
            <a:r>
              <a:rPr lang="fr-FR" sz="2200" b="1" dirty="0"/>
              <a:t>Fournir des services et outils pour faciliter l’acquisition, le partage, le traitement et la mise à disposition des données et informations environnementales …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ECB497CF-490D-45EB-AF69-9CCB95B584FE}"/>
              </a:ext>
            </a:extLst>
          </p:cNvPr>
          <p:cNvSpPr/>
          <p:nvPr/>
        </p:nvSpPr>
        <p:spPr>
          <a:xfrm>
            <a:off x="4735109" y="3183936"/>
            <a:ext cx="662813" cy="1318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0C80690-4FEE-4F3D-AE7F-FBBE967BA5F0}"/>
              </a:ext>
            </a:extLst>
          </p:cNvPr>
          <p:cNvSpPr txBox="1"/>
          <p:nvPr/>
        </p:nvSpPr>
        <p:spPr>
          <a:xfrm>
            <a:off x="644040" y="5450479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Solutions segmentées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Propriétaire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Interface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Verticale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B76086A0-3E04-4ADD-B15F-E83A8374A307}"/>
              </a:ext>
            </a:extLst>
          </p:cNvPr>
          <p:cNvSpPr/>
          <p:nvPr/>
        </p:nvSpPr>
        <p:spPr>
          <a:xfrm>
            <a:off x="6607433" y="4187125"/>
            <a:ext cx="685083" cy="1004688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1B61FF3B-AF0E-4FEF-8729-910E6E43E653}"/>
              </a:ext>
            </a:extLst>
          </p:cNvPr>
          <p:cNvSpPr/>
          <p:nvPr/>
        </p:nvSpPr>
        <p:spPr>
          <a:xfrm>
            <a:off x="6652368" y="3191558"/>
            <a:ext cx="904151" cy="88713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F9D94B84-ADE7-453E-9F3D-1C23EC6F813E}"/>
              </a:ext>
            </a:extLst>
          </p:cNvPr>
          <p:cNvSpPr/>
          <p:nvPr/>
        </p:nvSpPr>
        <p:spPr>
          <a:xfrm>
            <a:off x="7630905" y="3199127"/>
            <a:ext cx="904151" cy="887133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0275E41-435F-47B2-BD58-1392AC845885}"/>
              </a:ext>
            </a:extLst>
          </p:cNvPr>
          <p:cNvSpPr/>
          <p:nvPr/>
        </p:nvSpPr>
        <p:spPr>
          <a:xfrm>
            <a:off x="8045559" y="4183885"/>
            <a:ext cx="816313" cy="1004688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CBC8DA20-1DF6-4D79-A11F-5E88733A8679}"/>
              </a:ext>
            </a:extLst>
          </p:cNvPr>
          <p:cNvSpPr/>
          <p:nvPr/>
        </p:nvSpPr>
        <p:spPr>
          <a:xfrm>
            <a:off x="7325345" y="4183885"/>
            <a:ext cx="657963" cy="10046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B670B76-79A8-4BC0-9620-75096E4E81E1}"/>
              </a:ext>
            </a:extLst>
          </p:cNvPr>
          <p:cNvSpPr/>
          <p:nvPr/>
        </p:nvSpPr>
        <p:spPr>
          <a:xfrm>
            <a:off x="8861870" y="3227659"/>
            <a:ext cx="1479771" cy="8441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39F9470-5CDB-4914-AF9B-C53DC4486CCC}"/>
              </a:ext>
            </a:extLst>
          </p:cNvPr>
          <p:cNvSpPr/>
          <p:nvPr/>
        </p:nvSpPr>
        <p:spPr>
          <a:xfrm>
            <a:off x="8963848" y="4262479"/>
            <a:ext cx="1400739" cy="844142"/>
          </a:xfrm>
          <a:prstGeom prst="roundRect">
            <a:avLst/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57088B-27E7-46AF-8AB7-3F488F377FBA}"/>
              </a:ext>
            </a:extLst>
          </p:cNvPr>
          <p:cNvSpPr/>
          <p:nvPr/>
        </p:nvSpPr>
        <p:spPr>
          <a:xfrm>
            <a:off x="5775783" y="3187328"/>
            <a:ext cx="802197" cy="8831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4" name="Graphique 13" descr="Maison">
            <a:extLst>
              <a:ext uri="{FF2B5EF4-FFF2-40B4-BE49-F238E27FC236}">
                <a16:creationId xmlns:a16="http://schemas.microsoft.com/office/drawing/2014/main" id="{07456D69-EA04-4A50-91A9-D006325B5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1920" y="3500033"/>
            <a:ext cx="460653" cy="45059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8D5846C-B6F3-4C5A-B402-DDEFF11512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242" y="3241093"/>
            <a:ext cx="237291" cy="254995"/>
          </a:xfrm>
          <a:prstGeom prst="rect">
            <a:avLst/>
          </a:prstGeom>
        </p:spPr>
      </p:pic>
      <p:pic>
        <p:nvPicPr>
          <p:cNvPr id="28" name="Graphique 27" descr="Antenne relais téléphonique">
            <a:extLst>
              <a:ext uri="{FF2B5EF4-FFF2-40B4-BE49-F238E27FC236}">
                <a16:creationId xmlns:a16="http://schemas.microsoft.com/office/drawing/2014/main" id="{9ACBF54A-C7F1-489B-BB0F-17BA5F0459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885" y="4398117"/>
            <a:ext cx="421101" cy="49606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56AC691-9876-4569-80EB-7685741A14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97" y="3315415"/>
            <a:ext cx="629978" cy="553143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20E7F89-24FD-49B6-9687-5A57886A117C}"/>
              </a:ext>
            </a:extLst>
          </p:cNvPr>
          <p:cNvSpPr/>
          <p:nvPr/>
        </p:nvSpPr>
        <p:spPr>
          <a:xfrm>
            <a:off x="5760774" y="4183885"/>
            <a:ext cx="806858" cy="10046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Graphique 15" descr="Ville">
            <a:extLst>
              <a:ext uri="{FF2B5EF4-FFF2-40B4-BE49-F238E27FC236}">
                <a16:creationId xmlns:a16="http://schemas.microsoft.com/office/drawing/2014/main" id="{6B4F5836-3C02-4F9B-A3A4-FA15D3096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496" y="4453467"/>
            <a:ext cx="700897" cy="7170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E1F335-012D-4C45-9BA3-A9B2D6A6B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27" y="4247747"/>
            <a:ext cx="226894" cy="2549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E4A80E-5EC4-4D83-9524-4A6D31901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891" y="4247747"/>
            <a:ext cx="226894" cy="254995"/>
          </a:xfrm>
          <a:prstGeom prst="rect">
            <a:avLst/>
          </a:prstGeom>
        </p:spPr>
      </p:pic>
      <p:pic>
        <p:nvPicPr>
          <p:cNvPr id="36" name="Graphique 35" descr="Scie circulaire">
            <a:extLst>
              <a:ext uri="{FF2B5EF4-FFF2-40B4-BE49-F238E27FC236}">
                <a16:creationId xmlns:a16="http://schemas.microsoft.com/office/drawing/2014/main" id="{42B4B64D-C7D3-4961-8FA7-8BDD244B47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88595" y="4615397"/>
            <a:ext cx="466763" cy="4774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44FCB3-F9FD-40EC-A810-1A590B97C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069" y="3241423"/>
            <a:ext cx="255769" cy="2362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11CCF7-183D-4500-9E80-518D1CDFD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5096" y="3241423"/>
            <a:ext cx="255769" cy="2362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0696EF9-812E-4151-B683-B5AF82D2D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845" y="4254660"/>
            <a:ext cx="255769" cy="236268"/>
          </a:xfrm>
          <a:prstGeom prst="rect">
            <a:avLst/>
          </a:prstGeom>
        </p:spPr>
      </p:pic>
      <p:grpSp>
        <p:nvGrpSpPr>
          <p:cNvPr id="43" name="Espace réservé du contenu 7" descr="Voiture">
            <a:extLst>
              <a:ext uri="{FF2B5EF4-FFF2-40B4-BE49-F238E27FC236}">
                <a16:creationId xmlns:a16="http://schemas.microsoft.com/office/drawing/2014/main" id="{00D2939C-2980-4DFB-BE17-875F925F28DC}"/>
              </a:ext>
            </a:extLst>
          </p:cNvPr>
          <p:cNvGrpSpPr/>
          <p:nvPr/>
        </p:nvGrpSpPr>
        <p:grpSpPr>
          <a:xfrm>
            <a:off x="6863955" y="3567048"/>
            <a:ext cx="496730" cy="417679"/>
            <a:chOff x="4200612" y="5703832"/>
            <a:chExt cx="682625" cy="682625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2622A28F-3901-4AAE-900E-5D1AC47133AE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8DD43E4-158C-4381-894C-1817474BAF19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04C9E064-CF0A-4A97-8659-4E1E63693E3E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51" name="Graphique 11" descr="Train">
            <a:extLst>
              <a:ext uri="{FF2B5EF4-FFF2-40B4-BE49-F238E27FC236}">
                <a16:creationId xmlns:a16="http://schemas.microsoft.com/office/drawing/2014/main" id="{A35B1522-99CC-4FED-84D5-136EE0937D0C}"/>
              </a:ext>
            </a:extLst>
          </p:cNvPr>
          <p:cNvSpPr/>
          <p:nvPr/>
        </p:nvSpPr>
        <p:spPr>
          <a:xfrm>
            <a:off x="8293121" y="4624803"/>
            <a:ext cx="350111" cy="409067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31288-A0CA-478C-A36B-574E19AC77CE}"/>
              </a:ext>
            </a:extLst>
          </p:cNvPr>
          <p:cNvSpPr/>
          <p:nvPr/>
        </p:nvSpPr>
        <p:spPr>
          <a:xfrm>
            <a:off x="5641194" y="2423958"/>
            <a:ext cx="4896353" cy="28891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59" name="Graphique 58" descr="Scène de colline">
            <a:extLst>
              <a:ext uri="{FF2B5EF4-FFF2-40B4-BE49-F238E27FC236}">
                <a16:creationId xmlns:a16="http://schemas.microsoft.com/office/drawing/2014/main" id="{37E0B0A8-9D3D-479C-A481-6125CE499A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20591" y="4552799"/>
            <a:ext cx="485921" cy="457836"/>
          </a:xfrm>
          <a:prstGeom prst="rect">
            <a:avLst/>
          </a:prstGeom>
        </p:spPr>
      </p:pic>
      <p:pic>
        <p:nvPicPr>
          <p:cNvPr id="61" name="Graphique 60" descr="Femme">
            <a:extLst>
              <a:ext uri="{FF2B5EF4-FFF2-40B4-BE49-F238E27FC236}">
                <a16:creationId xmlns:a16="http://schemas.microsoft.com/office/drawing/2014/main" id="{B8DD580A-7AA8-450A-92FC-281570EA7C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68716" y="3496332"/>
            <a:ext cx="493613" cy="465083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2796A00-F91C-4C0C-9A9F-8BB53E709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465" y="4251738"/>
            <a:ext cx="226894" cy="254995"/>
          </a:xfrm>
          <a:prstGeom prst="rect">
            <a:avLst/>
          </a:prstGeom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D9305BF-CB5A-43A6-8F20-AE97AAC1FF00}"/>
              </a:ext>
            </a:extLst>
          </p:cNvPr>
          <p:cNvSpPr/>
          <p:nvPr/>
        </p:nvSpPr>
        <p:spPr>
          <a:xfrm>
            <a:off x="9817054" y="2553895"/>
            <a:ext cx="657964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Bruit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F5278D6F-2574-4F78-9DB1-B32359E91B2E}"/>
              </a:ext>
            </a:extLst>
          </p:cNvPr>
          <p:cNvSpPr/>
          <p:nvPr/>
        </p:nvSpPr>
        <p:spPr>
          <a:xfrm>
            <a:off x="8442293" y="2553895"/>
            <a:ext cx="657964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extérieur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E2DC4664-4238-4621-88C8-07462A68D117}"/>
              </a:ext>
            </a:extLst>
          </p:cNvPr>
          <p:cNvSpPr/>
          <p:nvPr/>
        </p:nvSpPr>
        <p:spPr>
          <a:xfrm>
            <a:off x="5692771" y="2553895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1CC6137-A1B9-4C8D-8278-DFCA86EFCA4A}"/>
              </a:ext>
            </a:extLst>
          </p:cNvPr>
          <p:cNvSpPr/>
          <p:nvPr/>
        </p:nvSpPr>
        <p:spPr>
          <a:xfrm>
            <a:off x="7067531" y="2553895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Polluants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02E08B45-26F2-428E-8D73-AE8F910DB8A6}"/>
              </a:ext>
            </a:extLst>
          </p:cNvPr>
          <p:cNvSpPr/>
          <p:nvPr/>
        </p:nvSpPr>
        <p:spPr>
          <a:xfrm>
            <a:off x="6380151" y="2553895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Déchets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88D53F7-B588-4330-9794-2ECCA6701116}"/>
              </a:ext>
            </a:extLst>
          </p:cNvPr>
          <p:cNvSpPr/>
          <p:nvPr/>
        </p:nvSpPr>
        <p:spPr>
          <a:xfrm>
            <a:off x="7754912" y="2555865"/>
            <a:ext cx="657964" cy="4336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6985990-3F5C-456B-A483-C5BBA6564B35}"/>
              </a:ext>
            </a:extLst>
          </p:cNvPr>
          <p:cNvSpPr/>
          <p:nvPr/>
        </p:nvSpPr>
        <p:spPr>
          <a:xfrm>
            <a:off x="9129676" y="2553895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Sol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C51CB683-DE56-4957-8EEB-BCD6DA54AA1E}"/>
              </a:ext>
            </a:extLst>
          </p:cNvPr>
          <p:cNvSpPr/>
          <p:nvPr/>
        </p:nvSpPr>
        <p:spPr>
          <a:xfrm>
            <a:off x="1424261" y="4143280"/>
            <a:ext cx="769825" cy="98351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67" name="Graphique 66" descr="Maison">
            <a:extLst>
              <a:ext uri="{FF2B5EF4-FFF2-40B4-BE49-F238E27FC236}">
                <a16:creationId xmlns:a16="http://schemas.microsoft.com/office/drawing/2014/main" id="{349A2E9A-4802-44B1-B185-EFD629936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4096" y="4565862"/>
            <a:ext cx="442064" cy="44310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10ACC130-424B-4964-9C34-49B558A6D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564" y="4209174"/>
            <a:ext cx="227715" cy="250756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5F0EBFE2-53F8-4672-8FF3-299F33464749}"/>
              </a:ext>
            </a:extLst>
          </p:cNvPr>
          <p:cNvSpPr/>
          <p:nvPr/>
        </p:nvSpPr>
        <p:spPr>
          <a:xfrm>
            <a:off x="1424261" y="3261238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A0A5B605-62DD-461F-9FB8-A2D9302D8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51" y="3340288"/>
            <a:ext cx="604555" cy="5439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B7BCB3A-5DF7-4E27-B4D3-839F2E66CA0E}"/>
              </a:ext>
            </a:extLst>
          </p:cNvPr>
          <p:cNvSpPr/>
          <p:nvPr/>
        </p:nvSpPr>
        <p:spPr>
          <a:xfrm>
            <a:off x="1392223" y="2785938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3F5D01-A5E1-4988-9EF3-6F8E6999467B}"/>
              </a:ext>
            </a:extLst>
          </p:cNvPr>
          <p:cNvSpPr/>
          <p:nvPr/>
        </p:nvSpPr>
        <p:spPr>
          <a:xfrm>
            <a:off x="1319414" y="2704119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2DE3404-B4A0-4987-BCCD-C1F4F1DB1414}"/>
              </a:ext>
            </a:extLst>
          </p:cNvPr>
          <p:cNvSpPr/>
          <p:nvPr/>
        </p:nvSpPr>
        <p:spPr>
          <a:xfrm>
            <a:off x="2531868" y="3261238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79F0B66-4DA6-450A-81D1-05F787D5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58" y="3340288"/>
            <a:ext cx="604555" cy="54394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B4A94CE-96A0-4798-8418-579688D6397E}"/>
              </a:ext>
            </a:extLst>
          </p:cNvPr>
          <p:cNvSpPr/>
          <p:nvPr/>
        </p:nvSpPr>
        <p:spPr>
          <a:xfrm>
            <a:off x="2499830" y="2785938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9DC3B-178F-4EAE-960E-77DDBE81E7F8}"/>
              </a:ext>
            </a:extLst>
          </p:cNvPr>
          <p:cNvSpPr/>
          <p:nvPr/>
        </p:nvSpPr>
        <p:spPr>
          <a:xfrm>
            <a:off x="2427022" y="2704119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FD25EF8-3D92-42E1-A0C2-63F14302335C}"/>
              </a:ext>
            </a:extLst>
          </p:cNvPr>
          <p:cNvSpPr/>
          <p:nvPr/>
        </p:nvSpPr>
        <p:spPr>
          <a:xfrm>
            <a:off x="2519391" y="4136643"/>
            <a:ext cx="813563" cy="9879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25DA90A5-62C8-41E0-9B55-13DC324C4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3062" y="4199225"/>
            <a:ext cx="245447" cy="232340"/>
          </a:xfrm>
          <a:prstGeom prst="rect">
            <a:avLst/>
          </a:prstGeom>
        </p:spPr>
      </p:pic>
      <p:grpSp>
        <p:nvGrpSpPr>
          <p:cNvPr id="91" name="Espace réservé du contenu 7" descr="Voiture">
            <a:extLst>
              <a:ext uri="{FF2B5EF4-FFF2-40B4-BE49-F238E27FC236}">
                <a16:creationId xmlns:a16="http://schemas.microsoft.com/office/drawing/2014/main" id="{7D4A2681-F31E-48EE-A80B-A102A7980667}"/>
              </a:ext>
            </a:extLst>
          </p:cNvPr>
          <p:cNvGrpSpPr/>
          <p:nvPr/>
        </p:nvGrpSpPr>
        <p:grpSpPr>
          <a:xfrm>
            <a:off x="2722440" y="4621489"/>
            <a:ext cx="476684" cy="410735"/>
            <a:chOff x="4200612" y="5703832"/>
            <a:chExt cx="682625" cy="682625"/>
          </a:xfrm>
        </p:grpSpPr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C82059E3-439B-4014-A511-7CCA4942D735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1497DEC6-B657-4717-9A45-C294CAA240ED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B4A690F-DD90-4AD2-B437-AD83ED9185F7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E90C63E8-A0A7-4E43-A9C5-254E1FF68E09}"/>
              </a:ext>
            </a:extLst>
          </p:cNvPr>
          <p:cNvSpPr/>
          <p:nvPr/>
        </p:nvSpPr>
        <p:spPr>
          <a:xfrm>
            <a:off x="3571920" y="3535326"/>
            <a:ext cx="631411" cy="726897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AD2B3198-AE53-4538-8F63-B076F9E178C1}"/>
              </a:ext>
            </a:extLst>
          </p:cNvPr>
          <p:cNvSpPr/>
          <p:nvPr/>
        </p:nvSpPr>
        <p:spPr>
          <a:xfrm>
            <a:off x="3570030" y="2745899"/>
            <a:ext cx="631412" cy="7236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6C7727-0128-4811-86C8-7CCE4952897E}"/>
              </a:ext>
            </a:extLst>
          </p:cNvPr>
          <p:cNvSpPr/>
          <p:nvPr/>
        </p:nvSpPr>
        <p:spPr>
          <a:xfrm>
            <a:off x="3541118" y="2704785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1B7B4A-4A51-4A3E-9737-B93525CB5F31}"/>
              </a:ext>
            </a:extLst>
          </p:cNvPr>
          <p:cNvSpPr/>
          <p:nvPr/>
        </p:nvSpPr>
        <p:spPr>
          <a:xfrm>
            <a:off x="3543760" y="3481952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1EA9A47-AE2C-4639-9AD6-11BA01B4D061}"/>
              </a:ext>
            </a:extLst>
          </p:cNvPr>
          <p:cNvSpPr txBox="1"/>
          <p:nvPr/>
        </p:nvSpPr>
        <p:spPr>
          <a:xfrm>
            <a:off x="2413932" y="5452460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Informations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Partielle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Peu accessible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Non adaptée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8C8BBA8-AC91-4AB9-968D-71CE53A810DF}"/>
              </a:ext>
            </a:extLst>
          </p:cNvPr>
          <p:cNvSpPr txBox="1"/>
          <p:nvPr/>
        </p:nvSpPr>
        <p:spPr>
          <a:xfrm>
            <a:off x="3871507" y="5442019"/>
            <a:ext cx="2196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Outils disparates</a:t>
            </a:r>
          </a:p>
          <a:p>
            <a:pPr marL="259232" indent="-259232">
              <a:buFontTx/>
              <a:buChar char="-"/>
            </a:pPr>
            <a:r>
              <a:rPr lang="fr-FR" sz="1200" dirty="0" err="1">
                <a:solidFill>
                  <a:srgbClr val="C00000"/>
                </a:solidFill>
              </a:rPr>
              <a:t>Sensor</a:t>
            </a:r>
            <a:endParaRPr lang="fr-FR" sz="1200" dirty="0">
              <a:solidFill>
                <a:srgbClr val="C00000"/>
              </a:solidFill>
            </a:endParaRP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Réseaux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plateforme IoT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BDD, SIG</a:t>
            </a:r>
          </a:p>
        </p:txBody>
      </p:sp>
    </p:spTree>
    <p:extLst>
      <p:ext uri="{BB962C8B-B14F-4D97-AF65-F5344CB8AC3E}">
        <p14:creationId xmlns:p14="http://schemas.microsoft.com/office/powerpoint/2010/main" val="50194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A2897E-4783-4A58-A30A-1F204E27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78" y="96928"/>
            <a:ext cx="2903631" cy="24564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BF7A89A-3D1E-4ADE-945F-4D4262AB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92" y="-131231"/>
            <a:ext cx="9687959" cy="1666210"/>
          </a:xfrm>
        </p:spPr>
        <p:txBody>
          <a:bodyPr>
            <a:normAutofit/>
          </a:bodyPr>
          <a:lstStyle/>
          <a:p>
            <a:r>
              <a:rPr lang="fr-FR" dirty="0"/>
              <a:t>Résultats obtenus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E87184-E1C8-45B5-9886-A2884298A6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2262" y="1363042"/>
            <a:ext cx="8591797" cy="5358349"/>
          </a:xfrm>
        </p:spPr>
        <p:txBody>
          <a:bodyPr>
            <a:normAutofit fontScale="55000" lnSpcReduction="20000"/>
          </a:bodyPr>
          <a:lstStyle/>
          <a:p>
            <a:r>
              <a:rPr lang="fr-FR" sz="2737" dirty="0"/>
              <a:t>Standard</a:t>
            </a:r>
          </a:p>
          <a:p>
            <a:pPr lvl="1"/>
            <a:r>
              <a:rPr lang="fr-FR" sz="2053" dirty="0"/>
              <a:t>Construction d’un standard global des données environnementales à partir des standards existants</a:t>
            </a:r>
          </a:p>
          <a:p>
            <a:pPr lvl="1"/>
            <a:r>
              <a:rPr lang="fr-FR" sz="2053" dirty="0"/>
              <a:t>Nouveau standard Bluetooth Air officialisé par Bluetooth SIG (intégration des polluants dans le profile « environnemental </a:t>
            </a:r>
            <a:r>
              <a:rPr lang="fr-FR" sz="2053" dirty="0" err="1"/>
              <a:t>sensing</a:t>
            </a:r>
            <a:r>
              <a:rPr lang="fr-FR" sz="2053" dirty="0"/>
              <a:t> »)</a:t>
            </a:r>
          </a:p>
          <a:p>
            <a:r>
              <a:rPr lang="fr-FR" sz="2737" dirty="0"/>
              <a:t>Capteurs</a:t>
            </a:r>
          </a:p>
          <a:p>
            <a:pPr lvl="1"/>
            <a:r>
              <a:rPr lang="fr-FR" sz="2053" dirty="0"/>
              <a:t>Mise en place de capteurs open-source indépendants du protocole de communication (LoRa, BLE, </a:t>
            </a:r>
            <a:r>
              <a:rPr lang="fr-FR" sz="2053" dirty="0" err="1"/>
              <a:t>WiFi</a:t>
            </a:r>
            <a:r>
              <a:rPr lang="fr-FR" sz="2053" dirty="0"/>
              <a:t>)</a:t>
            </a:r>
          </a:p>
          <a:p>
            <a:pPr lvl="1"/>
            <a:r>
              <a:rPr lang="fr-FR" sz="2053" dirty="0"/>
              <a:t>Mise en place de méthodes de compression de données pour les réseaux bas-débit</a:t>
            </a:r>
          </a:p>
          <a:p>
            <a:r>
              <a:rPr lang="fr-FR" sz="2737" dirty="0"/>
              <a:t>Assimilation</a:t>
            </a:r>
          </a:p>
          <a:p>
            <a:pPr lvl="1"/>
            <a:r>
              <a:rPr lang="fr-FR" sz="2053" dirty="0"/>
              <a:t>Démonstrateur mis en œuvre sur un périmètre local (département)</a:t>
            </a:r>
          </a:p>
          <a:p>
            <a:r>
              <a:rPr lang="fr-FR" sz="2737" dirty="0"/>
              <a:t>Représentation 2D-3D</a:t>
            </a:r>
          </a:p>
          <a:p>
            <a:pPr lvl="1"/>
            <a:r>
              <a:rPr lang="fr-FR" sz="2053" dirty="0"/>
              <a:t>Utilisation des plateformes open-source (ex. </a:t>
            </a:r>
            <a:r>
              <a:rPr lang="fr-FR" sz="2053" dirty="0" err="1"/>
              <a:t>Openstreetmap</a:t>
            </a:r>
            <a:r>
              <a:rPr lang="fr-FR" sz="2053" dirty="0"/>
              <a:t>), Test des représentations par Voxel</a:t>
            </a:r>
          </a:p>
          <a:p>
            <a:r>
              <a:rPr lang="fr-FR" sz="2737" dirty="0"/>
              <a:t>Intégration outils SIG / BIM-CIM</a:t>
            </a:r>
          </a:p>
          <a:p>
            <a:pPr lvl="1"/>
            <a:r>
              <a:rPr lang="fr-FR" sz="2053" dirty="0"/>
              <a:t>Collaboration avec ESRI (SIG) et Autodesk (BIM) pour l’intégration des données air (contrat de partenariat start-up)</a:t>
            </a:r>
          </a:p>
          <a:p>
            <a:r>
              <a:rPr lang="fr-FR" sz="2737" dirty="0"/>
              <a:t>Analyse de données</a:t>
            </a:r>
          </a:p>
          <a:p>
            <a:pPr lvl="1"/>
            <a:r>
              <a:rPr lang="fr-FR" sz="2053" dirty="0"/>
              <a:t>Traitement global des mesures horaires de concentration de polluant des Bouches du </a:t>
            </a:r>
            <a:r>
              <a:rPr lang="fr-FR" sz="2053" dirty="0" err="1"/>
              <a:t>Rhone</a:t>
            </a:r>
            <a:endParaRPr lang="fr-FR" sz="2053" dirty="0"/>
          </a:p>
          <a:p>
            <a:pPr lvl="1"/>
            <a:r>
              <a:rPr lang="fr-FR" sz="2053" dirty="0"/>
              <a:t>Utilisation des techniques d’analyse de gros volumes de données (logiciel libre Pandas) pour traiter les données </a:t>
            </a:r>
            <a:r>
              <a:rPr lang="fr-FR" sz="2053" dirty="0" err="1"/>
              <a:t>openData</a:t>
            </a:r>
            <a:endParaRPr lang="fr-FR" sz="2053" dirty="0"/>
          </a:p>
          <a:p>
            <a:r>
              <a:rPr lang="fr-FR" sz="2737" dirty="0"/>
              <a:t>Apprentissage (Machine </a:t>
            </a:r>
            <a:r>
              <a:rPr lang="fr-FR" sz="2737" dirty="0" err="1"/>
              <a:t>learning</a:t>
            </a:r>
            <a:r>
              <a:rPr lang="fr-FR" sz="2737" dirty="0"/>
              <a:t>)</a:t>
            </a:r>
          </a:p>
          <a:p>
            <a:pPr lvl="1"/>
            <a:r>
              <a:rPr lang="fr-FR" sz="2053" dirty="0"/>
              <a:t>Mise en œuvre de prédicteurs des mesures de qualité de l’air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50692A-7D99-4A02-A68D-03F32AF2F2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9973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9703265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	Détail des travaux réalisés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67920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B398C80-7981-4B6F-AF9A-8C1EA11B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184001"/>
            <a:ext cx="8911687" cy="1280890"/>
          </a:xfrm>
        </p:spPr>
        <p:txBody>
          <a:bodyPr/>
          <a:lstStyle/>
          <a:p>
            <a:r>
              <a:rPr lang="fr-FR" dirty="0"/>
              <a:t>Travaux : Capteurs open-source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C2B16D5-39E6-4F7A-8DE3-CF494C352D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64892"/>
            <a:ext cx="7013775" cy="502790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2737"/>
              </a:spcAft>
            </a:pPr>
            <a:r>
              <a:rPr lang="fr-FR" sz="2737" dirty="0"/>
              <a:t>Intégrer sur un objet unique les fonctions d’acquisition, de traitement et de communication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Générer des données exploitables (données brutes, filtrées, niveau de qualité)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Gérer tout type de mode de fonctionnement d’un capteur autonome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Partager les fonctions réalisées sur les plateformes open-source (librairies Arduino, </a:t>
            </a:r>
            <a:r>
              <a:rPr lang="fr-FR" sz="2737" dirty="0" err="1"/>
              <a:t>wikipedia</a:t>
            </a:r>
            <a:r>
              <a:rPr lang="fr-FR" sz="2737" dirty="0"/>
              <a:t>, </a:t>
            </a:r>
            <a:r>
              <a:rPr lang="fr-FR" sz="2737" dirty="0" err="1"/>
              <a:t>github</a:t>
            </a:r>
            <a:r>
              <a:rPr lang="fr-FR" sz="2737" dirty="0"/>
              <a:t>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104412-C2D9-4665-A8ED-D0623957B5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43AF49-0047-4FE3-90C9-58D8929CD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AE3DB5-F6D4-42E2-A6E2-926E9399D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11730" y="5724270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42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4005F0-9F98-422D-9ACD-61A0CCB6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748" y="3588170"/>
            <a:ext cx="2685396" cy="1789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28D916-6317-48EE-A3A9-0DADCBAE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731" y="2096202"/>
            <a:ext cx="2994326" cy="14015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D9204E-4900-42B1-B0F8-D4E5B1ECF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31" y="5467640"/>
            <a:ext cx="2499372" cy="6468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E4E63-6BA1-4D7B-A76D-F4840AE4D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309" y="6114442"/>
            <a:ext cx="2790657" cy="407320"/>
          </a:xfrm>
          <a:prstGeom prst="rect">
            <a:avLst/>
          </a:prstGeom>
        </p:spPr>
      </p:pic>
      <p:pic>
        <p:nvPicPr>
          <p:cNvPr id="1026" name="Picture 2" descr="Tutoriel - Initiation à la programmation arduino - Introduction">
            <a:extLst>
              <a:ext uri="{FF2B5EF4-FFF2-40B4-BE49-F238E27FC236}">
                <a16:creationId xmlns:a16="http://schemas.microsoft.com/office/drawing/2014/main" id="{14CC41A9-71AA-42C2-8707-021031DD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77" y="5468978"/>
            <a:ext cx="1055167" cy="10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342DD1-FB1F-4EFF-A202-3DE3458C27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5731" y="31976"/>
            <a:ext cx="2943235" cy="17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73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59DEEDA-ABCC-44BC-A8CC-B4543DCB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9" y="466740"/>
            <a:ext cx="8456673" cy="974784"/>
          </a:xfrm>
        </p:spPr>
        <p:txBody>
          <a:bodyPr/>
          <a:lstStyle/>
          <a:p>
            <a:r>
              <a:rPr lang="fr-FR" dirty="0"/>
              <a:t>Travaux : Assimilation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E7BA295-87F5-4EF5-BF10-4D922E0E9D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758082" cy="5469556"/>
          </a:xfrm>
        </p:spPr>
        <p:txBody>
          <a:bodyPr>
            <a:normAutofit/>
          </a:bodyPr>
          <a:lstStyle/>
          <a:p>
            <a:r>
              <a:rPr lang="fr-FR" sz="2800" b="0" dirty="0"/>
              <a:t>Réconcilier des données d’origines différentes (sources, modélisation, mesures)</a:t>
            </a:r>
          </a:p>
          <a:p>
            <a:r>
              <a:rPr lang="fr-FR" sz="2800" b="0" dirty="0"/>
              <a:t>Utiliser les méthodologies de la météo (</a:t>
            </a:r>
            <a:r>
              <a:rPr lang="en-US" sz="2800" b="0" dirty="0" err="1"/>
              <a:t>analyse</a:t>
            </a:r>
            <a:r>
              <a:rPr lang="en-US" sz="2800" b="0" dirty="0"/>
              <a:t> BLUE : Best Linear Unbiased Estimator) </a:t>
            </a:r>
            <a:endParaRPr lang="fr-FR" sz="2800" b="0" dirty="0"/>
          </a:p>
          <a:p>
            <a:r>
              <a:rPr lang="fr-FR" sz="2800" b="0" dirty="0"/>
              <a:t>Produire des répartitions spatiales optimum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9CC852-8E7D-4572-948D-5FCCC2C85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A5960-1625-4E33-B3D6-E645221278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4A6927-EBF1-4CA8-8BE3-8F32F9492D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43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D42F59-A2D2-476D-ACA2-1327561D83A8}"/>
              </a:ext>
            </a:extLst>
          </p:cNvPr>
          <p:cNvGrpSpPr/>
          <p:nvPr/>
        </p:nvGrpSpPr>
        <p:grpSpPr>
          <a:xfrm>
            <a:off x="7633424" y="136612"/>
            <a:ext cx="4524661" cy="6584778"/>
            <a:chOff x="7371250" y="-913451"/>
            <a:chExt cx="6031140" cy="929036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22616C2-EA0F-468C-A904-71EF0991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937" y="5134022"/>
              <a:ext cx="4338573" cy="324289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F47FCA8-7A67-451A-926D-DAFB837C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9282" y="2209859"/>
              <a:ext cx="5653108" cy="299438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03EDE2D-67D0-4B05-A0AF-FE26661C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1250" y="-913451"/>
              <a:ext cx="5971508" cy="2807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150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43CCE-9E74-4E43-AACF-B15842B9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5" y="290369"/>
            <a:ext cx="8911687" cy="1280890"/>
          </a:xfrm>
        </p:spPr>
        <p:txBody>
          <a:bodyPr/>
          <a:lstStyle/>
          <a:p>
            <a:r>
              <a:rPr lang="fr-FR" dirty="0"/>
              <a:t>Travaux : Analyse de données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54A710-17EB-416D-8313-49EBC4720F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014570" cy="5469556"/>
          </a:xfrm>
        </p:spPr>
        <p:txBody>
          <a:bodyPr>
            <a:normAutofit/>
          </a:bodyPr>
          <a:lstStyle/>
          <a:p>
            <a:r>
              <a:rPr lang="fr-FR" sz="2800" dirty="0"/>
              <a:t>Constitution d’une base de données complète (ex données horaires mesurées sur 10 ans)</a:t>
            </a:r>
          </a:p>
          <a:p>
            <a:r>
              <a:rPr lang="fr-FR" sz="2800" dirty="0"/>
              <a:t>Utilisation d’outils d’analyse de données appropriés (ex. Pandas)</a:t>
            </a:r>
          </a:p>
          <a:p>
            <a:r>
              <a:rPr lang="fr-FR" sz="2800" dirty="0"/>
              <a:t>Construction et partage de données de haut niveau (blog)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FFFDDA-8A06-418C-AB29-FDB5718E9F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6B4DA1-4DC6-4789-A007-04CD0D523D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FE6A7-0251-471C-BDC4-21BAAEDC34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44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76C3FB1-D9DA-4531-BD62-4E065912BA95}"/>
              </a:ext>
            </a:extLst>
          </p:cNvPr>
          <p:cNvGrpSpPr/>
          <p:nvPr/>
        </p:nvGrpSpPr>
        <p:grpSpPr>
          <a:xfrm>
            <a:off x="7182815" y="290369"/>
            <a:ext cx="4884514" cy="5876214"/>
            <a:chOff x="7384530" y="679584"/>
            <a:chExt cx="5881226" cy="784628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083F2BD-9AD0-43AB-ADF9-40C3EDD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5704" y="679584"/>
              <a:ext cx="5239906" cy="431848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3269507-06BC-4686-B2E5-C284C32E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4530" y="4891653"/>
              <a:ext cx="5402252" cy="197549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A2C31BE-6687-4ABD-88BB-B0C954BA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6100" y="6851025"/>
              <a:ext cx="3699656" cy="1674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745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C6B2BB2-7738-418B-BBC6-62D72A38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4" y="-581537"/>
            <a:ext cx="8456673" cy="1666210"/>
          </a:xfrm>
        </p:spPr>
        <p:txBody>
          <a:bodyPr/>
          <a:lstStyle/>
          <a:p>
            <a:r>
              <a:rPr lang="fr-FR" dirty="0"/>
              <a:t>Travaux : Prédiction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9D39B1D-80E1-4AC9-8018-F9BCA2EF1D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899" y="1441526"/>
            <a:ext cx="5240953" cy="5671324"/>
          </a:xfrm>
        </p:spPr>
        <p:txBody>
          <a:bodyPr>
            <a:normAutofit/>
          </a:bodyPr>
          <a:lstStyle/>
          <a:p>
            <a:r>
              <a:rPr lang="fr-FR" sz="2800" dirty="0"/>
              <a:t>Mise en place d’algorithmes de Machine Learning pour prévisions h+1 à h+5</a:t>
            </a:r>
          </a:p>
          <a:p>
            <a:r>
              <a:rPr lang="fr-FR" sz="2800" dirty="0"/>
              <a:t>Utilisation de prédicteurs adaptatifs en concurrence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31167B-95F3-4CB1-81CA-1F59B324EC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8701F-BB07-414C-AB34-E28E857256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EA7021-87FC-4533-B0CF-12037C5F50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45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BAA067D-1BB4-48C5-A8F1-4813758AE595}"/>
              </a:ext>
            </a:extLst>
          </p:cNvPr>
          <p:cNvGrpSpPr/>
          <p:nvPr/>
        </p:nvGrpSpPr>
        <p:grpSpPr>
          <a:xfrm>
            <a:off x="7060672" y="29716"/>
            <a:ext cx="5011829" cy="6721299"/>
            <a:chOff x="6752544" y="-926083"/>
            <a:chExt cx="6719887" cy="948196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908F237-8765-41FC-A72B-3360EB1B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6559" y="3826986"/>
              <a:ext cx="5378494" cy="472889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23B5157-6324-44E9-8122-441911E3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2544" y="-926083"/>
              <a:ext cx="6719887" cy="4681208"/>
            </a:xfrm>
            <a:prstGeom prst="rect">
              <a:avLst/>
            </a:prstGeom>
          </p:spPr>
        </p:pic>
      </p:grpSp>
      <p:sp>
        <p:nvSpPr>
          <p:cNvPr id="11" name="Titre 5">
            <a:extLst>
              <a:ext uri="{FF2B5EF4-FFF2-40B4-BE49-F238E27FC236}">
                <a16:creationId xmlns:a16="http://schemas.microsoft.com/office/drawing/2014/main" id="{7D0F57EC-D7DB-4AAB-A8AE-B0184CBBCE5F}"/>
              </a:ext>
            </a:extLst>
          </p:cNvPr>
          <p:cNvSpPr txBox="1">
            <a:spLocks/>
          </p:cNvSpPr>
          <p:nvPr/>
        </p:nvSpPr>
        <p:spPr>
          <a:xfrm>
            <a:off x="578779" y="466740"/>
            <a:ext cx="8456673" cy="974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Travaux : Machine </a:t>
            </a:r>
            <a:r>
              <a:rPr lang="fr-FR" dirty="0" err="1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164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F370D-24B1-4D3C-9C4C-650A2954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19" y="28575"/>
            <a:ext cx="5451676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A8669A-6705-419C-AB13-E94B7DA1A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995" y="0"/>
            <a:ext cx="537816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7C07DF-79E3-447F-87CD-6BDB1497B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5" y="228600"/>
            <a:ext cx="6448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1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5649D-F5E3-4A81-8CA3-DA05677A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650D3-EFB3-43BE-B107-BC8C9DA18F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25668"/>
            <a:ext cx="10515600" cy="4351223"/>
          </a:xfrm>
        </p:spPr>
        <p:txBody>
          <a:bodyPr/>
          <a:lstStyle/>
          <a:p>
            <a:pPr lvl="0"/>
            <a:r>
              <a:rPr lang="fr-FR" u="sng" dirty="0">
                <a:hlinkClick r:id="rId2"/>
              </a:rPr>
              <a:t>Intégration des données air dans le profil Bluetooth « environnemental </a:t>
            </a:r>
            <a:r>
              <a:rPr lang="fr-FR" u="sng" dirty="0" err="1">
                <a:hlinkClick r:id="rId2"/>
              </a:rPr>
              <a:t>sensing</a:t>
            </a:r>
            <a:r>
              <a:rPr lang="fr-FR" u="sng" dirty="0">
                <a:hlinkClick r:id="rId2"/>
              </a:rPr>
              <a:t> »</a:t>
            </a:r>
            <a:endParaRPr lang="fr-FR" dirty="0"/>
          </a:p>
          <a:p>
            <a:pPr lvl="0"/>
            <a:r>
              <a:rPr lang="fr-FR" u="sng" dirty="0">
                <a:hlinkClick r:id="rId3"/>
              </a:rPr>
              <a:t>Blog sur l’analyse des données de mesures</a:t>
            </a:r>
            <a:endParaRPr lang="fr-FR" dirty="0"/>
          </a:p>
          <a:p>
            <a:pPr lvl="0"/>
            <a:r>
              <a:rPr lang="fr-FR" u="sng" dirty="0">
                <a:hlinkClick r:id="rId4"/>
              </a:rPr>
              <a:t>Exemple assimilation</a:t>
            </a:r>
            <a:endParaRPr lang="fr-FR" dirty="0"/>
          </a:p>
          <a:p>
            <a:pPr lvl="0"/>
            <a:r>
              <a:rPr lang="fr-FR" u="sng" dirty="0">
                <a:hlinkClick r:id="rId5"/>
              </a:rPr>
              <a:t>Exemple prédiction</a:t>
            </a:r>
            <a:endParaRPr lang="fr-FR" dirty="0"/>
          </a:p>
          <a:p>
            <a:pPr lvl="0"/>
            <a:r>
              <a:rPr lang="fr-FR" u="sng" dirty="0">
                <a:hlinkClick r:id="rId6"/>
              </a:rPr>
              <a:t>Page animée sur </a:t>
            </a:r>
            <a:r>
              <a:rPr lang="fr-FR" u="sng" dirty="0" err="1">
                <a:hlinkClick r:id="rId6"/>
              </a:rPr>
              <a:t>wikipedia</a:t>
            </a:r>
            <a:r>
              <a:rPr lang="fr-FR" u="sng" dirty="0">
                <a:hlinkClick r:id="rId6"/>
              </a:rPr>
              <a:t> (Compression de courbe)</a:t>
            </a:r>
            <a:endParaRPr lang="fr-FR" dirty="0"/>
          </a:p>
          <a:p>
            <a:pPr lvl="0"/>
            <a:r>
              <a:rPr lang="fr-FR" u="sng" dirty="0">
                <a:hlinkClick r:id="rId7"/>
              </a:rPr>
              <a:t>Capteur open-source</a:t>
            </a:r>
            <a:endParaRPr lang="fr-FR" dirty="0"/>
          </a:p>
          <a:p>
            <a:pPr lvl="0"/>
            <a:r>
              <a:rPr lang="fr-FR" u="sng" dirty="0">
                <a:hlinkClick r:id="rId8"/>
              </a:rPr>
              <a:t>Module </a:t>
            </a:r>
            <a:r>
              <a:rPr lang="fr-FR" u="sng" dirty="0" err="1">
                <a:hlinkClick r:id="rId8"/>
              </a:rPr>
              <a:t>arduino</a:t>
            </a:r>
            <a:r>
              <a:rPr lang="fr-FR" u="sng" dirty="0">
                <a:hlinkClick r:id="rId8"/>
              </a:rPr>
              <a:t> de mesure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25DB6-8653-4648-B6CF-1F79A9E2431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14CE04-3BCF-40CF-985A-378A2173CD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E4CA7-9F11-433B-9D4F-6BBFA6F910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4401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48502C-2F91-44A1-9362-7071148E74C5}"/>
              </a:ext>
            </a:extLst>
          </p:cNvPr>
          <p:cNvSpPr/>
          <p:nvPr/>
        </p:nvSpPr>
        <p:spPr>
          <a:xfrm>
            <a:off x="2936230" y="5301464"/>
            <a:ext cx="7338986" cy="1502324"/>
          </a:xfrm>
          <a:prstGeom prst="roundRect">
            <a:avLst/>
          </a:prstGeom>
          <a:solidFill>
            <a:srgbClr val="00B05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36611"/>
            <a:ext cx="9794599" cy="1015458"/>
          </a:xfrm>
        </p:spPr>
        <p:txBody>
          <a:bodyPr>
            <a:normAutofit/>
          </a:bodyPr>
          <a:lstStyle/>
          <a:p>
            <a:r>
              <a:rPr lang="fr-FR" dirty="0"/>
              <a:t>Principes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48</a:t>
            </a:fld>
            <a:endParaRPr lang="fr-FR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52395265-DA6F-475F-AD95-0600918274D8}"/>
              </a:ext>
            </a:extLst>
          </p:cNvPr>
          <p:cNvSpPr txBox="1">
            <a:spLocks/>
          </p:cNvSpPr>
          <p:nvPr/>
        </p:nvSpPr>
        <p:spPr>
          <a:xfrm>
            <a:off x="5674573" y="1111956"/>
            <a:ext cx="6194793" cy="4230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Mettre à disposition un standard fédérateur</a:t>
            </a:r>
          </a:p>
          <a:p>
            <a:pPr lvl="1"/>
            <a:r>
              <a:rPr lang="fr-FR" sz="2268" dirty="0"/>
              <a:t>Représentation unifiée des données </a:t>
            </a:r>
          </a:p>
          <a:p>
            <a:pPr lvl="1"/>
            <a:r>
              <a:rPr lang="fr-FR" sz="2268" dirty="0"/>
              <a:t>Faire converger les standards</a:t>
            </a:r>
          </a:p>
          <a:p>
            <a:pPr lvl="1"/>
            <a:endParaRPr lang="fr-FR" sz="2268" dirty="0"/>
          </a:p>
          <a:p>
            <a:r>
              <a:rPr lang="fr-FR" sz="3193" dirty="0"/>
              <a:t>Fournir des services liés aux données environnementales</a:t>
            </a:r>
            <a:endParaRPr lang="fr-FR" sz="2737" dirty="0"/>
          </a:p>
          <a:p>
            <a:pPr lvl="1"/>
            <a:r>
              <a:rPr lang="fr-FR" sz="2281" dirty="0"/>
              <a:t>Fourniture de connecteurs spécifiques pour des applications clientes</a:t>
            </a:r>
          </a:p>
          <a:p>
            <a:pPr lvl="1"/>
            <a:r>
              <a:rPr lang="fr-FR" sz="2281" dirty="0"/>
              <a:t>Fourniture de technologies de traitement (filtrage, prédiction, assimilation, représentation)</a:t>
            </a:r>
          </a:p>
          <a:p>
            <a:pPr lvl="1"/>
            <a:r>
              <a:rPr lang="fr-FR" sz="2281" dirty="0"/>
              <a:t>Fourniture d’extracteurs d’informations</a:t>
            </a:r>
          </a:p>
          <a:p>
            <a:pPr marL="457202" lvl="1" indent="0">
              <a:buNone/>
            </a:pPr>
            <a:endParaRPr lang="fr-FR" sz="2281" dirty="0"/>
          </a:p>
          <a:p>
            <a:r>
              <a:rPr lang="fr-FR" sz="3175" dirty="0"/>
              <a:t>Construire des applications dédiées aux données environnementales</a:t>
            </a:r>
          </a:p>
          <a:p>
            <a:pPr lvl="1"/>
            <a:r>
              <a:rPr lang="fr-FR" sz="2281" dirty="0"/>
              <a:t>Hébergement de données issues de réseaux de capteurs </a:t>
            </a:r>
          </a:p>
          <a:p>
            <a:pPr lvl="1"/>
            <a:r>
              <a:rPr lang="fr-FR" sz="2281" dirty="0"/>
              <a:t>Réalisation d’études et d’analyses</a:t>
            </a:r>
          </a:p>
          <a:p>
            <a:pPr lvl="1"/>
            <a:r>
              <a:rPr lang="fr-FR" sz="2281" dirty="0"/>
              <a:t>Intégration dans les environnements clients</a:t>
            </a:r>
          </a:p>
          <a:p>
            <a:pPr marL="457202" lvl="1" indent="0">
              <a:buNone/>
            </a:pPr>
            <a:endParaRPr lang="fr-FR" sz="3193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3F3F9DE-D4C4-4589-A5EA-DF2A74882E81}"/>
              </a:ext>
            </a:extLst>
          </p:cNvPr>
          <p:cNvGrpSpPr/>
          <p:nvPr/>
        </p:nvGrpSpPr>
        <p:grpSpPr>
          <a:xfrm>
            <a:off x="1230879" y="1165157"/>
            <a:ext cx="3729774" cy="4012223"/>
            <a:chOff x="1602266" y="1627798"/>
            <a:chExt cx="3863309" cy="407935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14E1DA5-CA1F-44CA-98B9-EBEBE0EBE1C5}"/>
                </a:ext>
              </a:extLst>
            </p:cNvPr>
            <p:cNvSpPr/>
            <p:nvPr/>
          </p:nvSpPr>
          <p:spPr>
            <a:xfrm rot="10800000" flipH="1" flipV="1">
              <a:off x="1602266" y="1682675"/>
              <a:ext cx="3145680" cy="629562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Structure de données standard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F92C716-5A91-48D7-A4DE-0BDA24E76215}"/>
                </a:ext>
              </a:extLst>
            </p:cNvPr>
            <p:cNvSpPr/>
            <p:nvPr/>
          </p:nvSpPr>
          <p:spPr>
            <a:xfrm rot="10800000" flipH="1" flipV="1">
              <a:off x="1602266" y="2814312"/>
              <a:ext cx="3145680" cy="629563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Connecteurs et composants standards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6A28B13-1115-4D64-A3E4-D63C85914DA4}"/>
                </a:ext>
              </a:extLst>
            </p:cNvPr>
            <p:cNvSpPr/>
            <p:nvPr/>
          </p:nvSpPr>
          <p:spPr>
            <a:xfrm rot="10800000" flipH="1" flipV="1">
              <a:off x="1602266" y="3945950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Kit d’architectures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AAA29B8-FC3D-4AAB-8B1A-1020CA8178FB}"/>
                </a:ext>
              </a:extLst>
            </p:cNvPr>
            <p:cNvSpPr/>
            <p:nvPr/>
          </p:nvSpPr>
          <p:spPr>
            <a:xfrm rot="10800000" flipH="1" flipV="1">
              <a:off x="1602266" y="5077589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Applications simplifiées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E1064D2F-29E8-4C8A-B3F1-095DE3748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3973069"/>
              <a:ext cx="0" cy="1652593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F10C3F7-FA9A-42CE-89C0-D22DF73C289C}"/>
                </a:ext>
              </a:extLst>
            </p:cNvPr>
            <p:cNvSpPr txBox="1"/>
            <p:nvPr/>
          </p:nvSpPr>
          <p:spPr>
            <a:xfrm rot="5400000" flipH="1" flipV="1">
              <a:off x="4235375" y="4450449"/>
              <a:ext cx="1901844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Hors périmètre initial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7A429D9-AC7A-4B94-9261-FAC8C0390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1627798"/>
              <a:ext cx="0" cy="1870316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0EDE185-BED4-4538-B9DD-C9123542E1B7}"/>
                </a:ext>
              </a:extLst>
            </p:cNvPr>
            <p:cNvSpPr txBox="1"/>
            <p:nvPr/>
          </p:nvSpPr>
          <p:spPr>
            <a:xfrm rot="5400000" flipH="1" flipV="1">
              <a:off x="4438445" y="2213444"/>
              <a:ext cx="1448129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Périmètre initial</a:t>
              </a:r>
            </a:p>
          </p:txBody>
        </p:sp>
        <p:sp>
          <p:nvSpPr>
            <p:cNvPr id="19" name="Flèche : haut 18">
              <a:extLst>
                <a:ext uri="{FF2B5EF4-FFF2-40B4-BE49-F238E27FC236}">
                  <a16:creationId xmlns:a16="http://schemas.microsoft.com/office/drawing/2014/main" id="{FA0BAE00-1724-44EB-8FCB-B8012C6DF7BC}"/>
                </a:ext>
              </a:extLst>
            </p:cNvPr>
            <p:cNvSpPr/>
            <p:nvPr/>
          </p:nvSpPr>
          <p:spPr>
            <a:xfrm flipH="1" flipV="1">
              <a:off x="3010032" y="2354941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0" name="Flèche : haut 19">
              <a:extLst>
                <a:ext uri="{FF2B5EF4-FFF2-40B4-BE49-F238E27FC236}">
                  <a16:creationId xmlns:a16="http://schemas.microsoft.com/office/drawing/2014/main" id="{42433F93-7474-40A8-A3A6-07249C82F5D5}"/>
                </a:ext>
              </a:extLst>
            </p:cNvPr>
            <p:cNvSpPr/>
            <p:nvPr/>
          </p:nvSpPr>
          <p:spPr>
            <a:xfrm flipH="1" flipV="1">
              <a:off x="3010032" y="3486580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1" name="Flèche : haut 20">
              <a:extLst>
                <a:ext uri="{FF2B5EF4-FFF2-40B4-BE49-F238E27FC236}">
                  <a16:creationId xmlns:a16="http://schemas.microsoft.com/office/drawing/2014/main" id="{BCD300B0-D16F-4A96-87AE-902FA3E1515B}"/>
                </a:ext>
              </a:extLst>
            </p:cNvPr>
            <p:cNvSpPr/>
            <p:nvPr/>
          </p:nvSpPr>
          <p:spPr>
            <a:xfrm flipH="1" flipV="1">
              <a:off x="3010032" y="4618218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</p:grpSp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96D341A1-656B-403A-A4E4-AAC40A655582}"/>
              </a:ext>
            </a:extLst>
          </p:cNvPr>
          <p:cNvSpPr txBox="1">
            <a:spLocks/>
          </p:cNvSpPr>
          <p:nvPr/>
        </p:nvSpPr>
        <p:spPr>
          <a:xfrm>
            <a:off x="3196973" y="5355586"/>
            <a:ext cx="6917988" cy="15023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2" lvl="1" indent="0">
              <a:buNone/>
            </a:pPr>
            <a:r>
              <a:rPr lang="fr-FR" sz="2281" dirty="0"/>
              <a:t>Fournisseurs de plateformes et de services</a:t>
            </a:r>
          </a:p>
          <a:p>
            <a:pPr marL="457202" lvl="1" indent="0">
              <a:buNone/>
            </a:pPr>
            <a:r>
              <a:rPr lang="fr-FR" sz="2281" dirty="0"/>
              <a:t>Fournisseurs de logiciel de conception, d’étude et d’exploitation</a:t>
            </a:r>
          </a:p>
          <a:p>
            <a:pPr marL="457202" lvl="1" indent="0">
              <a:buNone/>
            </a:pPr>
            <a:r>
              <a:rPr lang="fr-FR" sz="2281" dirty="0"/>
              <a:t>Gestionnaires de flottes de capteurs </a:t>
            </a:r>
          </a:p>
          <a:p>
            <a:pPr marL="457202" lvl="1" indent="0">
              <a:buNone/>
            </a:pPr>
            <a:r>
              <a:rPr lang="fr-FR" sz="2281" dirty="0"/>
              <a:t>Intégrateurs de systèmes de mesure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633CC2-EDEB-4571-B007-35CEF4C51FC2}"/>
              </a:ext>
            </a:extLst>
          </p:cNvPr>
          <p:cNvSpPr txBox="1"/>
          <p:nvPr/>
        </p:nvSpPr>
        <p:spPr>
          <a:xfrm rot="16200000">
            <a:off x="2688222" y="5866008"/>
            <a:ext cx="1283404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77" b="1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3860438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 : coins arrondis 227">
            <a:extLst>
              <a:ext uri="{FF2B5EF4-FFF2-40B4-BE49-F238E27FC236}">
                <a16:creationId xmlns:a16="http://schemas.microsoft.com/office/drawing/2014/main" id="{FA8B62D3-0BBC-4819-A406-A2A0A3E93CEC}"/>
              </a:ext>
            </a:extLst>
          </p:cNvPr>
          <p:cNvSpPr/>
          <p:nvPr/>
        </p:nvSpPr>
        <p:spPr>
          <a:xfrm>
            <a:off x="9715833" y="871411"/>
            <a:ext cx="1653249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26" name="Rectangle : coins arrondis 225">
            <a:extLst>
              <a:ext uri="{FF2B5EF4-FFF2-40B4-BE49-F238E27FC236}">
                <a16:creationId xmlns:a16="http://schemas.microsoft.com/office/drawing/2014/main" id="{3AE4AA91-4D88-44F7-8013-33A171C4CC91}"/>
              </a:ext>
            </a:extLst>
          </p:cNvPr>
          <p:cNvSpPr/>
          <p:nvPr/>
        </p:nvSpPr>
        <p:spPr>
          <a:xfrm>
            <a:off x="7176845" y="852037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4" name="Rectangle : coins arrondis 233">
            <a:extLst>
              <a:ext uri="{FF2B5EF4-FFF2-40B4-BE49-F238E27FC236}">
                <a16:creationId xmlns:a16="http://schemas.microsoft.com/office/drawing/2014/main" id="{98A4F3EB-7C85-4A89-8976-BBD3AED3D6A5}"/>
              </a:ext>
            </a:extLst>
          </p:cNvPr>
          <p:cNvSpPr/>
          <p:nvPr/>
        </p:nvSpPr>
        <p:spPr>
          <a:xfrm>
            <a:off x="7211692" y="4160171"/>
            <a:ext cx="2306587" cy="100638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0" name="Rectangle : coins arrondis 229">
            <a:extLst>
              <a:ext uri="{FF2B5EF4-FFF2-40B4-BE49-F238E27FC236}">
                <a16:creationId xmlns:a16="http://schemas.microsoft.com/office/drawing/2014/main" id="{46577326-BD14-46B3-9A00-AAC0DBD8A6C0}"/>
              </a:ext>
            </a:extLst>
          </p:cNvPr>
          <p:cNvSpPr/>
          <p:nvPr/>
        </p:nvSpPr>
        <p:spPr>
          <a:xfrm>
            <a:off x="7189101" y="2516886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232" name="Rectangle : coins arrondis 231">
            <a:extLst>
              <a:ext uri="{FF2B5EF4-FFF2-40B4-BE49-F238E27FC236}">
                <a16:creationId xmlns:a16="http://schemas.microsoft.com/office/drawing/2014/main" id="{CA17309F-7971-4969-ADA6-3CAE8A32B842}"/>
              </a:ext>
            </a:extLst>
          </p:cNvPr>
          <p:cNvSpPr/>
          <p:nvPr/>
        </p:nvSpPr>
        <p:spPr>
          <a:xfrm>
            <a:off x="9706737" y="2500482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83" name="Graphique 182" descr="Enveloppe">
            <a:extLst>
              <a:ext uri="{FF2B5EF4-FFF2-40B4-BE49-F238E27FC236}">
                <a16:creationId xmlns:a16="http://schemas.microsoft.com/office/drawing/2014/main" id="{FA6B7D1B-10B5-4FDF-8B10-0A0167E06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6180" y="3314620"/>
            <a:ext cx="479486" cy="446519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2ECCF37B-758A-43DC-80DC-7A319E928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1944" y="3396061"/>
            <a:ext cx="364149" cy="305126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406FFF98-7EAC-4460-8035-B49EBCB07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379" y="1683945"/>
            <a:ext cx="369746" cy="344324"/>
          </a:xfrm>
          <a:prstGeom prst="rect">
            <a:avLst/>
          </a:prstGeom>
        </p:spPr>
      </p:pic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BA497043-6172-4E49-B56D-70A4BD56765C}"/>
              </a:ext>
            </a:extLst>
          </p:cNvPr>
          <p:cNvSpPr/>
          <p:nvPr/>
        </p:nvSpPr>
        <p:spPr>
          <a:xfrm>
            <a:off x="8480894" y="1279499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BA0D800C-06D6-470E-A2EB-D85FB978B2EF}"/>
              </a:ext>
            </a:extLst>
          </p:cNvPr>
          <p:cNvSpPr/>
          <p:nvPr/>
        </p:nvSpPr>
        <p:spPr>
          <a:xfrm>
            <a:off x="8549013" y="4401246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8" name="Rectangle : coins arrondis 187">
            <a:extLst>
              <a:ext uri="{FF2B5EF4-FFF2-40B4-BE49-F238E27FC236}">
                <a16:creationId xmlns:a16="http://schemas.microsoft.com/office/drawing/2014/main" id="{69EAB157-376B-4180-9402-EC7ADC014031}"/>
              </a:ext>
            </a:extLst>
          </p:cNvPr>
          <p:cNvSpPr/>
          <p:nvPr/>
        </p:nvSpPr>
        <p:spPr>
          <a:xfrm>
            <a:off x="8493087" y="2928264"/>
            <a:ext cx="889684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08609726-5C2E-41A3-9EAF-DA20973733D3}"/>
              </a:ext>
            </a:extLst>
          </p:cNvPr>
          <p:cNvSpPr/>
          <p:nvPr/>
        </p:nvSpPr>
        <p:spPr>
          <a:xfrm>
            <a:off x="7472453" y="2928706"/>
            <a:ext cx="877147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pic>
        <p:nvPicPr>
          <p:cNvPr id="190" name="Image 189">
            <a:extLst>
              <a:ext uri="{FF2B5EF4-FFF2-40B4-BE49-F238E27FC236}">
                <a16:creationId xmlns:a16="http://schemas.microsoft.com/office/drawing/2014/main" id="{1DFCCDC6-F456-41CD-9FF8-C896939F7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44" y="3271850"/>
            <a:ext cx="716138" cy="447656"/>
          </a:xfrm>
          <a:prstGeom prst="rect">
            <a:avLst/>
          </a:prstGeom>
        </p:spPr>
      </p:pic>
      <p:sp>
        <p:nvSpPr>
          <p:cNvPr id="191" name="ZoneTexte 190">
            <a:extLst>
              <a:ext uri="{FF2B5EF4-FFF2-40B4-BE49-F238E27FC236}">
                <a16:creationId xmlns:a16="http://schemas.microsoft.com/office/drawing/2014/main" id="{3D4B9A6E-39A8-45FA-933C-158360E17953}"/>
              </a:ext>
            </a:extLst>
          </p:cNvPr>
          <p:cNvSpPr txBox="1"/>
          <p:nvPr/>
        </p:nvSpPr>
        <p:spPr>
          <a:xfrm>
            <a:off x="7599745" y="3402533"/>
            <a:ext cx="72957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No-SQL</a:t>
            </a:r>
          </a:p>
        </p:txBody>
      </p:sp>
      <p:pic>
        <p:nvPicPr>
          <p:cNvPr id="192" name="Image 191">
            <a:extLst>
              <a:ext uri="{FF2B5EF4-FFF2-40B4-BE49-F238E27FC236}">
                <a16:creationId xmlns:a16="http://schemas.microsoft.com/office/drawing/2014/main" id="{0035AF71-9307-4784-9824-5C8142AE1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24" y="3293561"/>
            <a:ext cx="588750" cy="425945"/>
          </a:xfrm>
          <a:prstGeom prst="rect">
            <a:avLst/>
          </a:prstGeom>
        </p:spPr>
      </p:pic>
      <p:sp>
        <p:nvSpPr>
          <p:cNvPr id="193" name="ZoneTexte 192">
            <a:extLst>
              <a:ext uri="{FF2B5EF4-FFF2-40B4-BE49-F238E27FC236}">
                <a16:creationId xmlns:a16="http://schemas.microsoft.com/office/drawing/2014/main" id="{C670BA47-8A87-40FB-BBD4-A0BCEB25C69F}"/>
              </a:ext>
            </a:extLst>
          </p:cNvPr>
          <p:cNvSpPr txBox="1"/>
          <p:nvPr/>
        </p:nvSpPr>
        <p:spPr>
          <a:xfrm>
            <a:off x="7436560" y="2994330"/>
            <a:ext cx="96690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94" name="ZoneTexte 193">
            <a:extLst>
              <a:ext uri="{FF2B5EF4-FFF2-40B4-BE49-F238E27FC236}">
                <a16:creationId xmlns:a16="http://schemas.microsoft.com/office/drawing/2014/main" id="{A5079F36-AD87-4C5D-9C3B-A5CDB69EA067}"/>
              </a:ext>
            </a:extLst>
          </p:cNvPr>
          <p:cNvSpPr txBox="1"/>
          <p:nvPr/>
        </p:nvSpPr>
        <p:spPr>
          <a:xfrm>
            <a:off x="8415837" y="2979602"/>
            <a:ext cx="10843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Usage</a:t>
            </a:r>
          </a:p>
          <a:p>
            <a:r>
              <a:rPr lang="fr-FR" sz="800" dirty="0"/>
              <a:t>Données alignées</a:t>
            </a:r>
            <a:endParaRPr lang="fr-FR" sz="1050" dirty="0"/>
          </a:p>
        </p:txBody>
      </p:sp>
      <p:pic>
        <p:nvPicPr>
          <p:cNvPr id="195" name="Image 194">
            <a:extLst>
              <a:ext uri="{FF2B5EF4-FFF2-40B4-BE49-F238E27FC236}">
                <a16:creationId xmlns:a16="http://schemas.microsoft.com/office/drawing/2014/main" id="{6F1A392C-9DC7-489E-936D-5B8026F9D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8700" y="4545037"/>
            <a:ext cx="713069" cy="280872"/>
          </a:xfrm>
          <a:prstGeom prst="rect">
            <a:avLst/>
          </a:prstGeom>
        </p:spPr>
      </p:pic>
      <p:pic>
        <p:nvPicPr>
          <p:cNvPr id="196" name="Image 195">
            <a:extLst>
              <a:ext uri="{FF2B5EF4-FFF2-40B4-BE49-F238E27FC236}">
                <a16:creationId xmlns:a16="http://schemas.microsoft.com/office/drawing/2014/main" id="{BFFB2D93-8458-436F-95F5-C86B281F17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8121" y="1655151"/>
            <a:ext cx="389051" cy="398020"/>
          </a:xfrm>
          <a:prstGeom prst="rect">
            <a:avLst/>
          </a:prstGeom>
        </p:spPr>
      </p:pic>
      <p:pic>
        <p:nvPicPr>
          <p:cNvPr id="197" name="Graphique 196" descr="Antenne relais téléphonique">
            <a:extLst>
              <a:ext uri="{FF2B5EF4-FFF2-40B4-BE49-F238E27FC236}">
                <a16:creationId xmlns:a16="http://schemas.microsoft.com/office/drawing/2014/main" id="{0D3F6933-CB05-451D-A3D3-2465550935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5241" y="1652815"/>
            <a:ext cx="342995" cy="312908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B83AF884-4FE0-4876-88CF-2CC53B819E6E}"/>
              </a:ext>
            </a:extLst>
          </p:cNvPr>
          <p:cNvSpPr/>
          <p:nvPr/>
        </p:nvSpPr>
        <p:spPr>
          <a:xfrm>
            <a:off x="8696218" y="1148096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99" name="Rectangle : coins arrondis 198">
            <a:extLst>
              <a:ext uri="{FF2B5EF4-FFF2-40B4-BE49-F238E27FC236}">
                <a16:creationId xmlns:a16="http://schemas.microsoft.com/office/drawing/2014/main" id="{17C3DA0B-1255-4685-A2EC-833AC95D562F}"/>
              </a:ext>
            </a:extLst>
          </p:cNvPr>
          <p:cNvSpPr/>
          <p:nvPr/>
        </p:nvSpPr>
        <p:spPr>
          <a:xfrm>
            <a:off x="10396405" y="1176733"/>
            <a:ext cx="774401" cy="89077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E2C13B5-FA40-4B26-9780-DDE5ED58E1B9}"/>
              </a:ext>
            </a:extLst>
          </p:cNvPr>
          <p:cNvSpPr/>
          <p:nvPr/>
        </p:nvSpPr>
        <p:spPr>
          <a:xfrm>
            <a:off x="10638062" y="1050037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7B987D3E-F502-4107-99A7-F6D652EB4A97}"/>
              </a:ext>
            </a:extLst>
          </p:cNvPr>
          <p:cNvSpPr txBox="1"/>
          <p:nvPr/>
        </p:nvSpPr>
        <p:spPr>
          <a:xfrm>
            <a:off x="8683252" y="3433034"/>
            <a:ext cx="519032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SQL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80C6EF0-7F8F-4ED4-A015-1D203DF7AF67}"/>
              </a:ext>
            </a:extLst>
          </p:cNvPr>
          <p:cNvSpPr/>
          <p:nvPr/>
        </p:nvSpPr>
        <p:spPr>
          <a:xfrm>
            <a:off x="10631566" y="2064079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5D75A660-9FB8-4E08-829C-9027DE304B4A}"/>
              </a:ext>
            </a:extLst>
          </p:cNvPr>
          <p:cNvSpPr txBox="1"/>
          <p:nvPr/>
        </p:nvSpPr>
        <p:spPr>
          <a:xfrm>
            <a:off x="10381568" y="1245199"/>
            <a:ext cx="877147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7" dirty="0"/>
              <a:t>BLE LoRa Sigfox</a:t>
            </a:r>
          </a:p>
          <a:p>
            <a:r>
              <a:rPr lang="fr-FR" sz="907" dirty="0"/>
              <a:t>TCP/IP</a:t>
            </a:r>
            <a:endParaRPr lang="fr-FR" sz="953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E778708-D92B-4C75-A7E4-C7F3AB27C21A}"/>
              </a:ext>
            </a:extLst>
          </p:cNvPr>
          <p:cNvSpPr/>
          <p:nvPr/>
        </p:nvSpPr>
        <p:spPr>
          <a:xfrm>
            <a:off x="7734070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BC67277-06DE-4DE2-B120-32CB1E93D429}"/>
              </a:ext>
            </a:extLst>
          </p:cNvPr>
          <p:cNvSpPr/>
          <p:nvPr/>
        </p:nvSpPr>
        <p:spPr>
          <a:xfrm>
            <a:off x="8788375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3EFBA4E3-453D-419F-A3D9-662315576EBE}"/>
              </a:ext>
            </a:extLst>
          </p:cNvPr>
          <p:cNvSpPr txBox="1"/>
          <p:nvPr/>
        </p:nvSpPr>
        <p:spPr>
          <a:xfrm>
            <a:off x="8522656" y="1323798"/>
            <a:ext cx="877147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 err="1"/>
              <a:t>Sensor</a:t>
            </a:r>
            <a:endParaRPr lang="fr-FR" sz="1089" dirty="0"/>
          </a:p>
          <a:p>
            <a:endParaRPr lang="fr-FR" sz="816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498FF34-4B09-439B-9E34-D2B793ADDFF6}"/>
              </a:ext>
            </a:extLst>
          </p:cNvPr>
          <p:cNvSpPr/>
          <p:nvPr/>
        </p:nvSpPr>
        <p:spPr>
          <a:xfrm>
            <a:off x="7735846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73E0848-13BE-4C86-AD4D-9E5DD0AADF13}"/>
              </a:ext>
            </a:extLst>
          </p:cNvPr>
          <p:cNvSpPr/>
          <p:nvPr/>
        </p:nvSpPr>
        <p:spPr>
          <a:xfrm>
            <a:off x="8791788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8D3AEBD-4BB7-4759-87E3-30ABAAED6C84}"/>
              </a:ext>
            </a:extLst>
          </p:cNvPr>
          <p:cNvSpPr/>
          <p:nvPr/>
        </p:nvSpPr>
        <p:spPr>
          <a:xfrm>
            <a:off x="8814462" y="4988604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1" name="Rectangle : coins arrondis 210">
            <a:extLst>
              <a:ext uri="{FF2B5EF4-FFF2-40B4-BE49-F238E27FC236}">
                <a16:creationId xmlns:a16="http://schemas.microsoft.com/office/drawing/2014/main" id="{D597B527-5A75-4E96-908C-8B4A129943E1}"/>
              </a:ext>
            </a:extLst>
          </p:cNvPr>
          <p:cNvSpPr/>
          <p:nvPr/>
        </p:nvSpPr>
        <p:spPr>
          <a:xfrm>
            <a:off x="7517851" y="4392350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pic>
        <p:nvPicPr>
          <p:cNvPr id="212" name="Image 211">
            <a:extLst>
              <a:ext uri="{FF2B5EF4-FFF2-40B4-BE49-F238E27FC236}">
                <a16:creationId xmlns:a16="http://schemas.microsoft.com/office/drawing/2014/main" id="{EE186339-B979-4AD4-AC32-738D10E1AC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76005" y="4568179"/>
            <a:ext cx="519759" cy="292272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1E0C214B-E6F4-4F87-B928-0EA3BCD79BE1}"/>
              </a:ext>
            </a:extLst>
          </p:cNvPr>
          <p:cNvSpPr/>
          <p:nvPr/>
        </p:nvSpPr>
        <p:spPr>
          <a:xfrm>
            <a:off x="7783300" y="497970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5" name="Rectangle : coins arrondis 214">
            <a:extLst>
              <a:ext uri="{FF2B5EF4-FFF2-40B4-BE49-F238E27FC236}">
                <a16:creationId xmlns:a16="http://schemas.microsoft.com/office/drawing/2014/main" id="{633F71E9-68B0-4D9A-8649-A7F31C16FECF}"/>
              </a:ext>
            </a:extLst>
          </p:cNvPr>
          <p:cNvSpPr/>
          <p:nvPr/>
        </p:nvSpPr>
        <p:spPr>
          <a:xfrm>
            <a:off x="7490053" y="1272371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680ABD5-563E-43FF-A141-1E8FF5FE3138}"/>
              </a:ext>
            </a:extLst>
          </p:cNvPr>
          <p:cNvSpPr/>
          <p:nvPr/>
        </p:nvSpPr>
        <p:spPr>
          <a:xfrm>
            <a:off x="7705376" y="114096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CDAF7D2A-B80C-4368-9D17-4275C465E66B}"/>
              </a:ext>
            </a:extLst>
          </p:cNvPr>
          <p:cNvSpPr txBox="1"/>
          <p:nvPr/>
        </p:nvSpPr>
        <p:spPr>
          <a:xfrm>
            <a:off x="7446353" y="1316669"/>
            <a:ext cx="877147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/>
              <a:t>Open data</a:t>
            </a:r>
          </a:p>
          <a:p>
            <a:endParaRPr lang="fr-FR" sz="816" dirty="0"/>
          </a:p>
        </p:txBody>
      </p:sp>
      <p:sp>
        <p:nvSpPr>
          <p:cNvPr id="218" name="Rectangle : coins arrondis 217">
            <a:extLst>
              <a:ext uri="{FF2B5EF4-FFF2-40B4-BE49-F238E27FC236}">
                <a16:creationId xmlns:a16="http://schemas.microsoft.com/office/drawing/2014/main" id="{7BC20E4C-0188-4D48-BD20-31C7B4BA65C1}"/>
              </a:ext>
            </a:extLst>
          </p:cNvPr>
          <p:cNvSpPr/>
          <p:nvPr/>
        </p:nvSpPr>
        <p:spPr>
          <a:xfrm>
            <a:off x="10944648" y="294032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9" name="ZoneTexte 218">
            <a:extLst>
              <a:ext uri="{FF2B5EF4-FFF2-40B4-BE49-F238E27FC236}">
                <a16:creationId xmlns:a16="http://schemas.microsoft.com/office/drawing/2014/main" id="{8FCFE88C-E8B2-48A6-BA69-D13B895E7A4F}"/>
              </a:ext>
            </a:extLst>
          </p:cNvPr>
          <p:cNvSpPr txBox="1"/>
          <p:nvPr/>
        </p:nvSpPr>
        <p:spPr>
          <a:xfrm>
            <a:off x="10901251" y="3005948"/>
            <a:ext cx="98383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E3E3082-D0B0-45D2-8121-62E78CDFB6FD}"/>
              </a:ext>
            </a:extLst>
          </p:cNvPr>
          <p:cNvSpPr/>
          <p:nvPr/>
        </p:nvSpPr>
        <p:spPr>
          <a:xfrm>
            <a:off x="11206265" y="2811501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8E434C4-9CE1-4F3D-9D07-0ABFDB73D1D2}"/>
              </a:ext>
            </a:extLst>
          </p:cNvPr>
          <p:cNvSpPr/>
          <p:nvPr/>
        </p:nvSpPr>
        <p:spPr>
          <a:xfrm>
            <a:off x="11208042" y="382554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2" name="Rectangle : coins arrondis 221">
            <a:extLst>
              <a:ext uri="{FF2B5EF4-FFF2-40B4-BE49-F238E27FC236}">
                <a16:creationId xmlns:a16="http://schemas.microsoft.com/office/drawing/2014/main" id="{A8D6DEB7-994E-4483-B85D-21E4291C5B90}"/>
              </a:ext>
            </a:extLst>
          </p:cNvPr>
          <p:cNvSpPr/>
          <p:nvPr/>
        </p:nvSpPr>
        <p:spPr>
          <a:xfrm>
            <a:off x="9937846" y="293050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A6AD1084-957F-40C9-AFC7-7B58AC4516B7}"/>
              </a:ext>
            </a:extLst>
          </p:cNvPr>
          <p:cNvSpPr txBox="1"/>
          <p:nvPr/>
        </p:nvSpPr>
        <p:spPr>
          <a:xfrm>
            <a:off x="9937846" y="2996127"/>
            <a:ext cx="9310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Messagerie</a:t>
            </a:r>
          </a:p>
          <a:p>
            <a:r>
              <a:rPr lang="fr-FR" sz="700" dirty="0"/>
              <a:t>Fichier, </a:t>
            </a:r>
            <a:r>
              <a:rPr lang="fr-FR" sz="700" dirty="0" err="1"/>
              <a:t>json</a:t>
            </a:r>
            <a:endParaRPr lang="fr-FR" sz="700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BD7356F-3C08-4151-99DC-B8CFD24B23D6}"/>
              </a:ext>
            </a:extLst>
          </p:cNvPr>
          <p:cNvSpPr/>
          <p:nvPr/>
        </p:nvSpPr>
        <p:spPr>
          <a:xfrm>
            <a:off x="10199463" y="2801680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6F9D7C-0B94-4BE3-A391-756035E2974F}"/>
              </a:ext>
            </a:extLst>
          </p:cNvPr>
          <p:cNvSpPr/>
          <p:nvPr/>
        </p:nvSpPr>
        <p:spPr>
          <a:xfrm>
            <a:off x="10201240" y="381572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0D1CE25F-888B-4558-846B-0925FD378E84}"/>
              </a:ext>
            </a:extLst>
          </p:cNvPr>
          <p:cNvSpPr txBox="1"/>
          <p:nvPr/>
        </p:nvSpPr>
        <p:spPr>
          <a:xfrm>
            <a:off x="7271201" y="883344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Acquisition</a:t>
            </a: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130B9A30-A30C-485A-8141-3F745F80B9F6}"/>
              </a:ext>
            </a:extLst>
          </p:cNvPr>
          <p:cNvSpPr txBox="1"/>
          <p:nvPr/>
        </p:nvSpPr>
        <p:spPr>
          <a:xfrm>
            <a:off x="9776102" y="887348"/>
            <a:ext cx="1141034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Réseau</a:t>
            </a: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872498C8-03CA-4770-B230-1F39171F6F89}"/>
              </a:ext>
            </a:extLst>
          </p:cNvPr>
          <p:cNvSpPr txBox="1"/>
          <p:nvPr/>
        </p:nvSpPr>
        <p:spPr>
          <a:xfrm>
            <a:off x="7283457" y="2548193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Stockage</a:t>
            </a:r>
          </a:p>
        </p:txBody>
      </p:sp>
      <p:sp>
        <p:nvSpPr>
          <p:cNvPr id="233" name="ZoneTexte 232">
            <a:extLst>
              <a:ext uri="{FF2B5EF4-FFF2-40B4-BE49-F238E27FC236}">
                <a16:creationId xmlns:a16="http://schemas.microsoft.com/office/drawing/2014/main" id="{DF51B71D-CC0D-43A5-A53E-15C00621243A}"/>
              </a:ext>
            </a:extLst>
          </p:cNvPr>
          <p:cNvSpPr txBox="1"/>
          <p:nvPr/>
        </p:nvSpPr>
        <p:spPr>
          <a:xfrm>
            <a:off x="9801092" y="2531789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Partage</a:t>
            </a:r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31C35489-C73B-437D-85CF-3FB1484FC563}"/>
              </a:ext>
            </a:extLst>
          </p:cNvPr>
          <p:cNvSpPr txBox="1"/>
          <p:nvPr/>
        </p:nvSpPr>
        <p:spPr>
          <a:xfrm>
            <a:off x="7306048" y="4191478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Traitement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10" y="3774"/>
            <a:ext cx="9794599" cy="787007"/>
          </a:xfrm>
        </p:spPr>
        <p:txBody>
          <a:bodyPr>
            <a:normAutofit/>
          </a:bodyPr>
          <a:lstStyle/>
          <a:p>
            <a:r>
              <a:rPr lang="fr-FR" dirty="0"/>
              <a:t>Connecteurs et Standards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</a:t>
            </a:fld>
            <a:endParaRPr lang="fr-FR" dirty="0"/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667F9189-F49F-4475-832C-24CF7DA71F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09355" y="1215520"/>
            <a:ext cx="865067" cy="308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D87121DB-FAE7-4F5A-B404-82506C2B77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020" y="1674919"/>
            <a:ext cx="548251" cy="554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E2C9DC8B-F986-4A6A-88FA-DABF744EB02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74423" y="1234903"/>
            <a:ext cx="680035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79A11E2A-8860-45DF-A7CB-9F0C0FBB39D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8751" y="1260493"/>
            <a:ext cx="766030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3199D1F8-851D-4082-868E-58856009DE5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65362" y="2671434"/>
            <a:ext cx="669951" cy="1060895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E06558B4-42FF-4E8E-9D6F-04119D37AC12}"/>
              </a:ext>
            </a:extLst>
          </p:cNvPr>
          <p:cNvGrpSpPr/>
          <p:nvPr/>
        </p:nvGrpSpPr>
        <p:grpSpPr>
          <a:xfrm>
            <a:off x="4688593" y="2926474"/>
            <a:ext cx="822929" cy="132503"/>
            <a:chOff x="8463904" y="3017366"/>
            <a:chExt cx="721296" cy="100869"/>
          </a:xfrm>
        </p:grpSpPr>
        <p:grpSp>
          <p:nvGrpSpPr>
            <p:cNvPr id="307" name="Groupe 306">
              <a:extLst>
                <a:ext uri="{FF2B5EF4-FFF2-40B4-BE49-F238E27FC236}">
                  <a16:creationId xmlns:a16="http://schemas.microsoft.com/office/drawing/2014/main" id="{5A422113-703F-4487-AA48-D19D587A7ADB}"/>
                </a:ext>
              </a:extLst>
            </p:cNvPr>
            <p:cNvGrpSpPr/>
            <p:nvPr/>
          </p:nvGrpSpPr>
          <p:grpSpPr>
            <a:xfrm>
              <a:off x="8463904" y="3017366"/>
              <a:ext cx="719999" cy="25200"/>
              <a:chOff x="8351520" y="3017388"/>
              <a:chExt cx="1280160" cy="45719"/>
            </a:xfrm>
          </p:grpSpPr>
          <p:cxnSp>
            <p:nvCxnSpPr>
              <p:cNvPr id="322" name="Connecteur droit 321">
                <a:extLst>
                  <a:ext uri="{FF2B5EF4-FFF2-40B4-BE49-F238E27FC236}">
                    <a16:creationId xmlns:a16="http://schemas.microsoft.com/office/drawing/2014/main" id="{F188D3F5-1767-4DB2-B824-0F0A2E000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1520" y="3040247"/>
                <a:ext cx="1280160" cy="2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3" name="Ellipse 322">
                <a:extLst>
                  <a:ext uri="{FF2B5EF4-FFF2-40B4-BE49-F238E27FC236}">
                    <a16:creationId xmlns:a16="http://schemas.microsoft.com/office/drawing/2014/main" id="{E79CDA15-B38C-4EDA-9BA7-4F53AE04620D}"/>
                  </a:ext>
                </a:extLst>
              </p:cNvPr>
              <p:cNvSpPr/>
              <p:nvPr/>
            </p:nvSpPr>
            <p:spPr>
              <a:xfrm>
                <a:off x="850582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B57F8BDA-8674-4E2C-AF50-E710D12A737D}"/>
                  </a:ext>
                </a:extLst>
              </p:cNvPr>
              <p:cNvSpPr/>
              <p:nvPr/>
            </p:nvSpPr>
            <p:spPr>
              <a:xfrm>
                <a:off x="869789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5" name="Ellipse 324">
                <a:extLst>
                  <a:ext uri="{FF2B5EF4-FFF2-40B4-BE49-F238E27FC236}">
                    <a16:creationId xmlns:a16="http://schemas.microsoft.com/office/drawing/2014/main" id="{5A841437-F8AF-4A46-A50E-C84CEC92E0FE}"/>
                  </a:ext>
                </a:extLst>
              </p:cNvPr>
              <p:cNvSpPr/>
              <p:nvPr/>
            </p:nvSpPr>
            <p:spPr>
              <a:xfrm>
                <a:off x="888996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E26C5013-37E7-4F95-974F-A13EFDACBCBE}"/>
                  </a:ext>
                </a:extLst>
              </p:cNvPr>
              <p:cNvSpPr/>
              <p:nvPr/>
            </p:nvSpPr>
            <p:spPr>
              <a:xfrm>
                <a:off x="908203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F0D3EC55-125E-462B-972D-1763ADC6A3C1}"/>
                  </a:ext>
                </a:extLst>
              </p:cNvPr>
              <p:cNvSpPr/>
              <p:nvPr/>
            </p:nvSpPr>
            <p:spPr>
              <a:xfrm>
                <a:off x="927410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AB606844-1903-448C-8BD4-8A5296F5E0F8}"/>
                  </a:ext>
                </a:extLst>
              </p:cNvPr>
              <p:cNvSpPr/>
              <p:nvPr/>
            </p:nvSpPr>
            <p:spPr>
              <a:xfrm>
                <a:off x="9466175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</p:grp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D126C0BB-2778-4CC0-A3EE-7ABAEBCC9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199" y="3067766"/>
              <a:ext cx="719999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D0AED69E-E79B-4248-91B5-EEB0A17658A5}"/>
                </a:ext>
              </a:extLst>
            </p:cNvPr>
            <p:cNvSpPr/>
            <p:nvPr/>
          </p:nvSpPr>
          <p:spPr>
            <a:xfrm>
              <a:off x="8551984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3F4EA7CC-2275-4659-AB76-715A935F04BA}"/>
                </a:ext>
              </a:extLst>
            </p:cNvPr>
            <p:cNvSpPr/>
            <p:nvPr/>
          </p:nvSpPr>
          <p:spPr>
            <a:xfrm>
              <a:off x="8660011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C2AD5BF8-25EF-4A8C-9D9B-F52D622222C5}"/>
                </a:ext>
              </a:extLst>
            </p:cNvPr>
            <p:cNvSpPr/>
            <p:nvPr/>
          </p:nvSpPr>
          <p:spPr>
            <a:xfrm>
              <a:off x="8768036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BE62D058-2CFA-43F8-AB6E-5CECF4E18357}"/>
                </a:ext>
              </a:extLst>
            </p:cNvPr>
            <p:cNvSpPr/>
            <p:nvPr/>
          </p:nvSpPr>
          <p:spPr>
            <a:xfrm>
              <a:off x="8876062" y="305515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AA4AE253-3739-4079-BAB5-44C9942B1506}"/>
                </a:ext>
              </a:extLst>
            </p:cNvPr>
            <p:cNvSpPr/>
            <p:nvPr/>
          </p:nvSpPr>
          <p:spPr>
            <a:xfrm>
              <a:off x="8984088" y="305516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743098D7-1F3E-4787-A1CE-825B30D6E6DE}"/>
                </a:ext>
              </a:extLst>
            </p:cNvPr>
            <p:cNvSpPr/>
            <p:nvPr/>
          </p:nvSpPr>
          <p:spPr>
            <a:xfrm>
              <a:off x="9092113" y="30551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3D9C884D-629A-477D-820A-7E00C5C7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01" y="3105620"/>
              <a:ext cx="719999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5A89FAF0-AC20-4CC9-8E09-BC3F9D92B003}"/>
                </a:ext>
              </a:extLst>
            </p:cNvPr>
            <p:cNvSpPr/>
            <p:nvPr/>
          </p:nvSpPr>
          <p:spPr>
            <a:xfrm>
              <a:off x="855198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C228AE44-F251-46D7-A223-E89E593DC7FF}"/>
                </a:ext>
              </a:extLst>
            </p:cNvPr>
            <p:cNvSpPr/>
            <p:nvPr/>
          </p:nvSpPr>
          <p:spPr>
            <a:xfrm>
              <a:off x="8660014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E8FCB89C-7A95-4B9A-B4CB-638C00270B0B}"/>
                </a:ext>
              </a:extLst>
            </p:cNvPr>
            <p:cNvSpPr/>
            <p:nvPr/>
          </p:nvSpPr>
          <p:spPr>
            <a:xfrm>
              <a:off x="876804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14527423-79BB-49D4-BF8C-38B79DD68D09}"/>
                </a:ext>
              </a:extLst>
            </p:cNvPr>
            <p:cNvSpPr/>
            <p:nvPr/>
          </p:nvSpPr>
          <p:spPr>
            <a:xfrm>
              <a:off x="8876057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5901316B-1269-4F3C-B939-417B1CD768D5}"/>
                </a:ext>
              </a:extLst>
            </p:cNvPr>
            <p:cNvSpPr/>
            <p:nvPr/>
          </p:nvSpPr>
          <p:spPr>
            <a:xfrm>
              <a:off x="8984105" y="309301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BC6B6601-A811-45E6-9345-142BFB18CFDF}"/>
                </a:ext>
              </a:extLst>
            </p:cNvPr>
            <p:cNvSpPr/>
            <p:nvPr/>
          </p:nvSpPr>
          <p:spPr>
            <a:xfrm>
              <a:off x="9092122" y="309303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5C7570C0-3644-4D91-9F61-147D45AE9745}"/>
              </a:ext>
            </a:extLst>
          </p:cNvPr>
          <p:cNvGrpSpPr/>
          <p:nvPr/>
        </p:nvGrpSpPr>
        <p:grpSpPr>
          <a:xfrm>
            <a:off x="4713869" y="3374994"/>
            <a:ext cx="703994" cy="145995"/>
            <a:chOff x="8121943" y="3184058"/>
            <a:chExt cx="617051" cy="111142"/>
          </a:xfrm>
        </p:grpSpPr>
        <p:cxnSp>
          <p:nvCxnSpPr>
            <p:cNvPr id="292" name="Connecteur droit 291">
              <a:extLst>
                <a:ext uri="{FF2B5EF4-FFF2-40B4-BE49-F238E27FC236}">
                  <a16:creationId xmlns:a16="http://schemas.microsoft.com/office/drawing/2014/main" id="{1EA42D62-883D-41F7-864D-7844A567C62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843" y="3197215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0C96107-BDD7-4CA3-80C6-0BC70C7020BB}"/>
                </a:ext>
              </a:extLst>
            </p:cNvPr>
            <p:cNvSpPr/>
            <p:nvPr/>
          </p:nvSpPr>
          <p:spPr>
            <a:xfrm rot="21502205">
              <a:off x="8136906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D5274BCE-B452-48A7-B21A-E9AB8F317CF6}"/>
                </a:ext>
              </a:extLst>
            </p:cNvPr>
            <p:cNvSpPr/>
            <p:nvPr/>
          </p:nvSpPr>
          <p:spPr>
            <a:xfrm rot="21502205">
              <a:off x="8244888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0B9515FF-90BD-41A8-AEED-35F043B71B50}"/>
                </a:ext>
              </a:extLst>
            </p:cNvPr>
            <p:cNvSpPr/>
            <p:nvPr/>
          </p:nvSpPr>
          <p:spPr>
            <a:xfrm rot="21502205">
              <a:off x="8352870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C0B9B1C8-24D2-4A4C-BDE5-2DD70C4091FC}"/>
                </a:ext>
              </a:extLst>
            </p:cNvPr>
            <p:cNvCxnSpPr>
              <a:cxnSpLocks/>
            </p:cNvCxnSpPr>
            <p:nvPr/>
          </p:nvCxnSpPr>
          <p:spPr>
            <a:xfrm>
              <a:off x="8469467" y="3196089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5416C6E0-FA2D-4E81-A6F9-6D34127AA8EE}"/>
                </a:ext>
              </a:extLst>
            </p:cNvPr>
            <p:cNvSpPr/>
            <p:nvPr/>
          </p:nvSpPr>
          <p:spPr>
            <a:xfrm rot="21502205">
              <a:off x="8482530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927D7B3-74E4-40EE-9CD0-AF309095B8B3}"/>
                </a:ext>
              </a:extLst>
            </p:cNvPr>
            <p:cNvSpPr/>
            <p:nvPr/>
          </p:nvSpPr>
          <p:spPr>
            <a:xfrm rot="21502205">
              <a:off x="8590512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4BDE4430-2445-4F5E-903F-CE51DEC38E3C}"/>
                </a:ext>
              </a:extLst>
            </p:cNvPr>
            <p:cNvSpPr/>
            <p:nvPr/>
          </p:nvSpPr>
          <p:spPr>
            <a:xfrm rot="21502205">
              <a:off x="8698494" y="3184058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7107FA07-3FA2-45FF-931C-053B0C754A88}"/>
                </a:ext>
              </a:extLst>
            </p:cNvPr>
            <p:cNvSpPr/>
            <p:nvPr/>
          </p:nvSpPr>
          <p:spPr>
            <a:xfrm rot="21502205">
              <a:off x="8137580" y="327000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4F18D5FE-DE98-41DB-AA48-B5C40A40D7C5}"/>
                </a:ext>
              </a:extLst>
            </p:cNvPr>
            <p:cNvSpPr/>
            <p:nvPr/>
          </p:nvSpPr>
          <p:spPr>
            <a:xfrm rot="21502205">
              <a:off x="8245562" y="326999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34861ADA-BC5D-42A8-8D3A-52431525F569}"/>
                </a:ext>
              </a:extLst>
            </p:cNvPr>
            <p:cNvSpPr/>
            <p:nvPr/>
          </p:nvSpPr>
          <p:spPr>
            <a:xfrm rot="21502205">
              <a:off x="8353544" y="32699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06092CE0-90E1-4339-8663-316564A8D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943" y="3280872"/>
              <a:ext cx="617051" cy="777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3B03A6A0-B5A1-426E-9D79-96D7AB41D6BD}"/>
                </a:ext>
              </a:extLst>
            </p:cNvPr>
            <p:cNvSpPr/>
            <p:nvPr/>
          </p:nvSpPr>
          <p:spPr>
            <a:xfrm rot="21502205">
              <a:off x="8483198" y="3268869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F7AA167-3F78-4352-9E31-C59A3EDAB2F8}"/>
                </a:ext>
              </a:extLst>
            </p:cNvPr>
            <p:cNvSpPr/>
            <p:nvPr/>
          </p:nvSpPr>
          <p:spPr>
            <a:xfrm rot="21502205">
              <a:off x="8591187" y="3268851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2C3D2586-5901-4142-BD58-E0998B475C61}"/>
                </a:ext>
              </a:extLst>
            </p:cNvPr>
            <p:cNvSpPr/>
            <p:nvPr/>
          </p:nvSpPr>
          <p:spPr>
            <a:xfrm rot="21502205">
              <a:off x="8699168" y="3268855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B31EA796-C240-413D-8E62-F191A172D8CB}"/>
              </a:ext>
            </a:extLst>
          </p:cNvPr>
          <p:cNvGrpSpPr/>
          <p:nvPr/>
        </p:nvGrpSpPr>
        <p:grpSpPr>
          <a:xfrm>
            <a:off x="5505894" y="3144719"/>
            <a:ext cx="693320" cy="212709"/>
            <a:chOff x="8058150" y="3229427"/>
            <a:chExt cx="607695" cy="161927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FCF1E5D1-8852-4EDA-918A-FAF9EAE2DC25}"/>
                </a:ext>
              </a:extLst>
            </p:cNvPr>
            <p:cNvSpPr/>
            <p:nvPr/>
          </p:nvSpPr>
          <p:spPr>
            <a:xfrm rot="21502205">
              <a:off x="8092262" y="327440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2FD3B645-DBC2-414A-959B-1F5041E09AF5}"/>
                </a:ext>
              </a:extLst>
            </p:cNvPr>
            <p:cNvSpPr/>
            <p:nvPr/>
          </p:nvSpPr>
          <p:spPr>
            <a:xfrm rot="21502205">
              <a:off x="8200245" y="322942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885974D8-31B0-4D5A-85F5-A13948373D13}"/>
                </a:ext>
              </a:extLst>
            </p:cNvPr>
            <p:cNvSpPr/>
            <p:nvPr/>
          </p:nvSpPr>
          <p:spPr>
            <a:xfrm rot="21502205">
              <a:off x="8308226" y="329112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445700F7-DB8A-4725-A419-EAAD4A6D8980}"/>
                </a:ext>
              </a:extLst>
            </p:cNvPr>
            <p:cNvSpPr/>
            <p:nvPr/>
          </p:nvSpPr>
          <p:spPr>
            <a:xfrm rot="21502205">
              <a:off x="8416209" y="336615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0132CBD-C247-42E3-AA05-684127573452}"/>
                </a:ext>
              </a:extLst>
            </p:cNvPr>
            <p:cNvSpPr/>
            <p:nvPr/>
          </p:nvSpPr>
          <p:spPr>
            <a:xfrm rot="21502205">
              <a:off x="8524192" y="3317363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D06DC4FE-0595-4FD6-BA54-EF9B378519FB}"/>
                </a:ext>
              </a:extLst>
            </p:cNvPr>
            <p:cNvSpPr/>
            <p:nvPr/>
          </p:nvSpPr>
          <p:spPr>
            <a:xfrm rot="21502205">
              <a:off x="8632172" y="330095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1" name="Forme libre : forme 290">
              <a:extLst>
                <a:ext uri="{FF2B5EF4-FFF2-40B4-BE49-F238E27FC236}">
                  <a16:creationId xmlns:a16="http://schemas.microsoft.com/office/drawing/2014/main" id="{FBE3424F-64B6-4695-AE27-202CC61BE40A}"/>
                </a:ext>
              </a:extLst>
            </p:cNvPr>
            <p:cNvSpPr/>
            <p:nvPr/>
          </p:nvSpPr>
          <p:spPr>
            <a:xfrm>
              <a:off x="8058150" y="3238216"/>
              <a:ext cx="607695" cy="143412"/>
            </a:xfrm>
            <a:custGeom>
              <a:avLst/>
              <a:gdLst>
                <a:gd name="connsiteX0" fmla="*/ 0 w 607695"/>
                <a:gd name="connsiteY0" fmla="*/ 80294 h 143412"/>
                <a:gd name="connsiteX1" fmla="*/ 114300 w 607695"/>
                <a:gd name="connsiteY1" fmla="*/ 11714 h 143412"/>
                <a:gd name="connsiteX2" fmla="*/ 203835 w 607695"/>
                <a:gd name="connsiteY2" fmla="*/ 7904 h 143412"/>
                <a:gd name="connsiteX3" fmla="*/ 280035 w 607695"/>
                <a:gd name="connsiteY3" fmla="*/ 91724 h 143412"/>
                <a:gd name="connsiteX4" fmla="*/ 280035 w 607695"/>
                <a:gd name="connsiteY4" fmla="*/ 91724 h 143412"/>
                <a:gd name="connsiteX5" fmla="*/ 340995 w 607695"/>
                <a:gd name="connsiteY5" fmla="*/ 133634 h 143412"/>
                <a:gd name="connsiteX6" fmla="*/ 419100 w 607695"/>
                <a:gd name="connsiteY6" fmla="*/ 137444 h 143412"/>
                <a:gd name="connsiteX7" fmla="*/ 516255 w 607695"/>
                <a:gd name="connsiteY7" fmla="*/ 63149 h 143412"/>
                <a:gd name="connsiteX8" fmla="*/ 607695 w 607695"/>
                <a:gd name="connsiteY8" fmla="*/ 82199 h 14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695" h="143412">
                  <a:moveTo>
                    <a:pt x="0" y="80294"/>
                  </a:moveTo>
                  <a:cubicBezTo>
                    <a:pt x="40163" y="52036"/>
                    <a:pt x="80327" y="23779"/>
                    <a:pt x="114300" y="11714"/>
                  </a:cubicBezTo>
                  <a:cubicBezTo>
                    <a:pt x="148273" y="-351"/>
                    <a:pt x="176213" y="-5431"/>
                    <a:pt x="203835" y="7904"/>
                  </a:cubicBezTo>
                  <a:cubicBezTo>
                    <a:pt x="231457" y="21239"/>
                    <a:pt x="280035" y="91724"/>
                    <a:pt x="280035" y="91724"/>
                  </a:cubicBezTo>
                  <a:lnTo>
                    <a:pt x="280035" y="91724"/>
                  </a:lnTo>
                  <a:cubicBezTo>
                    <a:pt x="290195" y="98709"/>
                    <a:pt x="317818" y="126014"/>
                    <a:pt x="340995" y="133634"/>
                  </a:cubicBezTo>
                  <a:cubicBezTo>
                    <a:pt x="364172" y="141254"/>
                    <a:pt x="389890" y="149191"/>
                    <a:pt x="419100" y="137444"/>
                  </a:cubicBezTo>
                  <a:cubicBezTo>
                    <a:pt x="448310" y="125697"/>
                    <a:pt x="484823" y="72356"/>
                    <a:pt x="516255" y="63149"/>
                  </a:cubicBezTo>
                  <a:cubicBezTo>
                    <a:pt x="547687" y="53942"/>
                    <a:pt x="577691" y="68070"/>
                    <a:pt x="607695" y="82199"/>
                  </a:cubicBezTo>
                </a:path>
              </a:pathLst>
            </a:cu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 dirty="0"/>
            </a:p>
          </p:txBody>
        </p:sp>
      </p:grpSp>
      <p:grpSp>
        <p:nvGrpSpPr>
          <p:cNvPr id="236" name="Groupe 235">
            <a:extLst>
              <a:ext uri="{FF2B5EF4-FFF2-40B4-BE49-F238E27FC236}">
                <a16:creationId xmlns:a16="http://schemas.microsoft.com/office/drawing/2014/main" id="{39F2656F-B7A0-4F45-AB40-35A56A6EBD73}"/>
              </a:ext>
            </a:extLst>
          </p:cNvPr>
          <p:cNvGrpSpPr/>
          <p:nvPr/>
        </p:nvGrpSpPr>
        <p:grpSpPr>
          <a:xfrm>
            <a:off x="5333709" y="2971581"/>
            <a:ext cx="1667407" cy="502240"/>
            <a:chOff x="8683416" y="3524977"/>
            <a:chExt cx="2098501" cy="420560"/>
          </a:xfrm>
        </p:grpSpPr>
        <p:cxnSp>
          <p:nvCxnSpPr>
            <p:cNvPr id="264" name="Connecteur droit 263">
              <a:extLst>
                <a:ext uri="{FF2B5EF4-FFF2-40B4-BE49-F238E27FC236}">
                  <a16:creationId xmlns:a16="http://schemas.microsoft.com/office/drawing/2014/main" id="{D161C74E-DDE8-4388-B7BB-09FE8E85D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584501"/>
              <a:ext cx="886006" cy="112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222FB24F-9F5E-4EAC-BC65-E6859D968699}"/>
                </a:ext>
              </a:extLst>
            </p:cNvPr>
            <p:cNvSpPr/>
            <p:nvPr/>
          </p:nvSpPr>
          <p:spPr>
            <a:xfrm>
              <a:off x="10002707" y="365000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7C381C34-1881-49EF-8AAF-7D049F137D93}"/>
                </a:ext>
              </a:extLst>
            </p:cNvPr>
            <p:cNvSpPr/>
            <p:nvPr/>
          </p:nvSpPr>
          <p:spPr>
            <a:xfrm>
              <a:off x="10135640" y="379669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6E30B0D4-FDA0-4745-89C7-6F843C259166}"/>
                </a:ext>
              </a:extLst>
            </p:cNvPr>
            <p:cNvSpPr/>
            <p:nvPr/>
          </p:nvSpPr>
          <p:spPr>
            <a:xfrm>
              <a:off x="102685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3B6FFEBD-CE8B-42F0-B842-F05098761D06}"/>
                </a:ext>
              </a:extLst>
            </p:cNvPr>
            <p:cNvSpPr/>
            <p:nvPr/>
          </p:nvSpPr>
          <p:spPr>
            <a:xfrm>
              <a:off x="10401505" y="387479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5145132F-4C16-4182-AA88-F6BB398217D3}"/>
                </a:ext>
              </a:extLst>
            </p:cNvPr>
            <p:cNvSpPr/>
            <p:nvPr/>
          </p:nvSpPr>
          <p:spPr>
            <a:xfrm>
              <a:off x="10534438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A7F283C-46A4-4421-9B7E-3536A7A561E9}"/>
                </a:ext>
              </a:extLst>
            </p:cNvPr>
            <p:cNvSpPr/>
            <p:nvPr/>
          </p:nvSpPr>
          <p:spPr>
            <a:xfrm>
              <a:off x="104024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1" name="Connecteur droit 270">
              <a:extLst>
                <a:ext uri="{FF2B5EF4-FFF2-40B4-BE49-F238E27FC236}">
                  <a16:creationId xmlns:a16="http://schemas.microsoft.com/office/drawing/2014/main" id="{7DDF9061-8571-430B-AF36-61A4F7572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661377"/>
              <a:ext cx="886006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95FB7173-5847-471D-954F-42FD26330B1A}"/>
                </a:ext>
              </a:extLst>
            </p:cNvPr>
            <p:cNvSpPr/>
            <p:nvPr/>
          </p:nvSpPr>
          <p:spPr>
            <a:xfrm>
              <a:off x="10667370" y="3648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3" name="Connecteur droit 272">
              <a:extLst>
                <a:ext uri="{FF2B5EF4-FFF2-40B4-BE49-F238E27FC236}">
                  <a16:creationId xmlns:a16="http://schemas.microsoft.com/office/drawing/2014/main" id="{ECD853C7-2BD3-4D0C-B1D8-CCC17C8D0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738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767F423-4183-48FF-994A-36055A40D692}"/>
                </a:ext>
              </a:extLst>
            </p:cNvPr>
            <p:cNvSpPr/>
            <p:nvPr/>
          </p:nvSpPr>
          <p:spPr>
            <a:xfrm>
              <a:off x="10266508" y="3725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5" name="Connecteur droit 274">
              <a:extLst>
                <a:ext uri="{FF2B5EF4-FFF2-40B4-BE49-F238E27FC236}">
                  <a16:creationId xmlns:a16="http://schemas.microsoft.com/office/drawing/2014/main" id="{BB931D58-03AF-4E9F-9DC8-0F7EC7487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10377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B48E8695-6B4D-4EDA-A87E-98C8D89D28F6}"/>
                </a:ext>
              </a:extLst>
            </p:cNvPr>
            <p:cNvSpPr/>
            <p:nvPr/>
          </p:nvSpPr>
          <p:spPr>
            <a:xfrm>
              <a:off x="10667370" y="3797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7" name="Connecteur droit 276">
              <a:extLst>
                <a:ext uri="{FF2B5EF4-FFF2-40B4-BE49-F238E27FC236}">
                  <a16:creationId xmlns:a16="http://schemas.microsoft.com/office/drawing/2014/main" id="{89C8BA58-EAB9-4007-A1ED-25E2F55AC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87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D2422739-DD8B-407F-8B23-8571EE455F46}"/>
                </a:ext>
              </a:extLst>
            </p:cNvPr>
            <p:cNvSpPr/>
            <p:nvPr/>
          </p:nvSpPr>
          <p:spPr>
            <a:xfrm>
              <a:off x="10533749" y="3874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9" name="Connecteur droit 278">
              <a:extLst>
                <a:ext uri="{FF2B5EF4-FFF2-40B4-BE49-F238E27FC236}">
                  <a16:creationId xmlns:a16="http://schemas.microsoft.com/office/drawing/2014/main" id="{E998AE8E-1351-4B86-839F-3AAA2889B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8528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Connecteur droit 279">
              <a:extLst>
                <a:ext uri="{FF2B5EF4-FFF2-40B4-BE49-F238E27FC236}">
                  <a16:creationId xmlns:a16="http://schemas.microsoft.com/office/drawing/2014/main" id="{62AD21F3-1A78-4617-9631-B056D85D1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05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Connecteur droit 280">
              <a:extLst>
                <a:ext uri="{FF2B5EF4-FFF2-40B4-BE49-F238E27FC236}">
                  <a16:creationId xmlns:a16="http://schemas.microsoft.com/office/drawing/2014/main" id="{79C33AF8-EAFD-4BCD-9C65-A8A76CBCC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250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Connecteur droit 281">
              <a:extLst>
                <a:ext uri="{FF2B5EF4-FFF2-40B4-BE49-F238E27FC236}">
                  <a16:creationId xmlns:a16="http://schemas.microsoft.com/office/drawing/2014/main" id="{066675F8-C9DA-4AD0-899D-5C28CD8EB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683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Connecteur droit 282">
              <a:extLst>
                <a:ext uri="{FF2B5EF4-FFF2-40B4-BE49-F238E27FC236}">
                  <a16:creationId xmlns:a16="http://schemas.microsoft.com/office/drawing/2014/main" id="{F8D6171F-F8A4-42C2-AC6A-5CAADD718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882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Connecteur droit 283">
              <a:extLst>
                <a:ext uri="{FF2B5EF4-FFF2-40B4-BE49-F238E27FC236}">
                  <a16:creationId xmlns:a16="http://schemas.microsoft.com/office/drawing/2014/main" id="{7B5BF463-FD15-4AEB-B9DA-41EF72031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4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7" name="Picture 2" descr="Icône tiff, filetype, types de fichiers">
            <a:extLst>
              <a:ext uri="{FF2B5EF4-FFF2-40B4-BE49-F238E27FC236}">
                <a16:creationId xmlns:a16="http://schemas.microsoft.com/office/drawing/2014/main" id="{640D8F47-3887-4803-9AD2-F2CD1CE5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60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shapefile iconv2 | Free SVG">
            <a:extLst>
              <a:ext uri="{FF2B5EF4-FFF2-40B4-BE49-F238E27FC236}">
                <a16:creationId xmlns:a16="http://schemas.microsoft.com/office/drawing/2014/main" id="{E1EBFD06-870F-4BA7-AC45-EA1A99A6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61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5E1C411A-5D9A-4E26-8187-D6410CF00A67}"/>
              </a:ext>
            </a:extLst>
          </p:cNvPr>
          <p:cNvSpPr/>
          <p:nvPr/>
        </p:nvSpPr>
        <p:spPr>
          <a:xfrm>
            <a:off x="4591766" y="5247774"/>
            <a:ext cx="1551940" cy="181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cxnSp>
        <p:nvCxnSpPr>
          <p:cNvPr id="240" name="Connecteur droit 239">
            <a:extLst>
              <a:ext uri="{FF2B5EF4-FFF2-40B4-BE49-F238E27FC236}">
                <a16:creationId xmlns:a16="http://schemas.microsoft.com/office/drawing/2014/main" id="{88FF922A-B023-4573-87DA-4AB736399724}"/>
              </a:ext>
            </a:extLst>
          </p:cNvPr>
          <p:cNvCxnSpPr/>
          <p:nvPr/>
        </p:nvCxnSpPr>
        <p:spPr>
          <a:xfrm>
            <a:off x="4816580" y="5247774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240">
            <a:extLst>
              <a:ext uri="{FF2B5EF4-FFF2-40B4-BE49-F238E27FC236}">
                <a16:creationId xmlns:a16="http://schemas.microsoft.com/office/drawing/2014/main" id="{FC1F5120-83AD-44A2-A1F4-9FCB48F827AD}"/>
              </a:ext>
            </a:extLst>
          </p:cNvPr>
          <p:cNvCxnSpPr/>
          <p:nvPr/>
        </p:nvCxnSpPr>
        <p:spPr>
          <a:xfrm>
            <a:off x="4922536" y="5245543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Image 241">
            <a:extLst>
              <a:ext uri="{FF2B5EF4-FFF2-40B4-BE49-F238E27FC236}">
                <a16:creationId xmlns:a16="http://schemas.microsoft.com/office/drawing/2014/main" id="{7102E23F-6233-40EB-B0B0-6F970C63F18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15372" y="4481011"/>
            <a:ext cx="964537" cy="67467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43" name="Rectangle : coins arrondis 242">
            <a:extLst>
              <a:ext uri="{FF2B5EF4-FFF2-40B4-BE49-F238E27FC236}">
                <a16:creationId xmlns:a16="http://schemas.microsoft.com/office/drawing/2014/main" id="{CD14A0AB-73B0-4107-8A43-95A9D15237DE}"/>
              </a:ext>
            </a:extLst>
          </p:cNvPr>
          <p:cNvSpPr/>
          <p:nvPr/>
        </p:nvSpPr>
        <p:spPr>
          <a:xfrm>
            <a:off x="3902892" y="4195308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49667F57-C29B-42D3-9B88-A641178F8D74}"/>
              </a:ext>
            </a:extLst>
          </p:cNvPr>
          <p:cNvSpPr txBox="1"/>
          <p:nvPr/>
        </p:nvSpPr>
        <p:spPr>
          <a:xfrm>
            <a:off x="3981161" y="4162369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Multi-formats</a:t>
            </a:r>
            <a:endParaRPr lang="fr-FR" sz="1089" b="1" i="1" dirty="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A393D251-F393-42D8-B365-37E9CC33DFE4}"/>
              </a:ext>
            </a:extLst>
          </p:cNvPr>
          <p:cNvSpPr txBox="1"/>
          <p:nvPr/>
        </p:nvSpPr>
        <p:spPr>
          <a:xfrm>
            <a:off x="4675683" y="5442054"/>
            <a:ext cx="1819118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Texte, binaire, fichier </a:t>
            </a:r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223FEE1F-13CD-411E-98D8-D8FED70EA0D7}"/>
              </a:ext>
            </a:extLst>
          </p:cNvPr>
          <p:cNvSpPr txBox="1"/>
          <p:nvPr/>
        </p:nvSpPr>
        <p:spPr>
          <a:xfrm>
            <a:off x="4946987" y="5231015"/>
            <a:ext cx="1298981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BLE LoRa Compressé</a:t>
            </a:r>
          </a:p>
        </p:txBody>
      </p:sp>
      <p:sp>
        <p:nvSpPr>
          <p:cNvPr id="247" name="ZoneTexte 246">
            <a:extLst>
              <a:ext uri="{FF2B5EF4-FFF2-40B4-BE49-F238E27FC236}">
                <a16:creationId xmlns:a16="http://schemas.microsoft.com/office/drawing/2014/main" id="{33BD616E-F7B9-4721-A4C6-B15C045986E3}"/>
              </a:ext>
            </a:extLst>
          </p:cNvPr>
          <p:cNvSpPr txBox="1"/>
          <p:nvPr/>
        </p:nvSpPr>
        <p:spPr>
          <a:xfrm>
            <a:off x="4210508" y="5006578"/>
            <a:ext cx="1233684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 err="1"/>
              <a:t>Json</a:t>
            </a:r>
            <a:r>
              <a:rPr lang="fr-FR" sz="816" dirty="0"/>
              <a:t> (light / </a:t>
            </a:r>
            <a:r>
              <a:rPr lang="fr-FR" sz="816" dirty="0" err="1"/>
              <a:t>verbose</a:t>
            </a:r>
            <a:r>
              <a:rPr lang="fr-FR" sz="816" dirty="0"/>
              <a:t>)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593E7C6F-918D-4B20-AF8C-85D220521A9B}"/>
              </a:ext>
            </a:extLst>
          </p:cNvPr>
          <p:cNvSpPr txBox="1"/>
          <p:nvPr/>
        </p:nvSpPr>
        <p:spPr>
          <a:xfrm>
            <a:off x="4658606" y="3018365"/>
            <a:ext cx="963558" cy="20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Mesures multiples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613796FC-B200-4BE1-8449-A0C6FC65BBFE}"/>
              </a:ext>
            </a:extLst>
          </p:cNvPr>
          <p:cNvSpPr txBox="1"/>
          <p:nvPr/>
        </p:nvSpPr>
        <p:spPr>
          <a:xfrm>
            <a:off x="3907995" y="3655999"/>
            <a:ext cx="879613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6" dirty="0" err="1"/>
              <a:t>Grid</a:t>
            </a:r>
            <a:r>
              <a:rPr lang="fr-FR" sz="726" dirty="0"/>
              <a:t> </a:t>
            </a:r>
          </a:p>
          <a:p>
            <a:pPr algn="ctr"/>
            <a:r>
              <a:rPr lang="fr-FR" sz="726" dirty="0"/>
              <a:t>(surf, vol, time)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80FD41FC-2244-4120-8ED4-5B7F35408BEF}"/>
              </a:ext>
            </a:extLst>
          </p:cNvPr>
          <p:cNvSpPr txBox="1"/>
          <p:nvPr/>
        </p:nvSpPr>
        <p:spPr>
          <a:xfrm>
            <a:off x="5666704" y="3310550"/>
            <a:ext cx="612602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Mobiles</a:t>
            </a:r>
          </a:p>
          <a:p>
            <a:r>
              <a:rPr lang="fr-FR" sz="816" dirty="0" err="1"/>
              <a:t>tracking</a:t>
            </a:r>
            <a:endParaRPr lang="fr-FR" sz="816" dirty="0"/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46D4AFBF-1A09-412D-9B67-A024D241866C}"/>
              </a:ext>
            </a:extLst>
          </p:cNvPr>
          <p:cNvSpPr txBox="1"/>
          <p:nvPr/>
        </p:nvSpPr>
        <p:spPr>
          <a:xfrm>
            <a:off x="4789619" y="3540541"/>
            <a:ext cx="678912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Historique</a:t>
            </a:r>
          </a:p>
          <a:p>
            <a:r>
              <a:rPr lang="fr-FR" sz="726" dirty="0"/>
              <a:t>Temps réel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02D1F2F-C0E4-45F7-AA43-A03AFD0D42CC}"/>
              </a:ext>
            </a:extLst>
          </p:cNvPr>
          <p:cNvSpPr txBox="1"/>
          <p:nvPr/>
        </p:nvSpPr>
        <p:spPr>
          <a:xfrm>
            <a:off x="6308836" y="3480311"/>
            <a:ext cx="752127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Simulations</a:t>
            </a:r>
          </a:p>
          <a:p>
            <a:r>
              <a:rPr lang="fr-FR" sz="816" dirty="0"/>
              <a:t>Inventaires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2F50692F-02F6-47BB-8E8B-DAACC105732D}"/>
              </a:ext>
            </a:extLst>
          </p:cNvPr>
          <p:cNvSpPr txBox="1"/>
          <p:nvPr/>
        </p:nvSpPr>
        <p:spPr>
          <a:xfrm>
            <a:off x="3973860" y="2478560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Multi cas d’usage</a:t>
            </a:r>
          </a:p>
        </p:txBody>
      </p:sp>
      <p:sp>
        <p:nvSpPr>
          <p:cNvPr id="255" name="Rectangle : coins arrondis 254">
            <a:extLst>
              <a:ext uri="{FF2B5EF4-FFF2-40B4-BE49-F238E27FC236}">
                <a16:creationId xmlns:a16="http://schemas.microsoft.com/office/drawing/2014/main" id="{1134E460-1D1C-4534-9D29-AA2F21F1121C}"/>
              </a:ext>
            </a:extLst>
          </p:cNvPr>
          <p:cNvSpPr/>
          <p:nvPr/>
        </p:nvSpPr>
        <p:spPr>
          <a:xfrm>
            <a:off x="3836681" y="813113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56" name="ZoneTexte 255">
            <a:extLst>
              <a:ext uri="{FF2B5EF4-FFF2-40B4-BE49-F238E27FC236}">
                <a16:creationId xmlns:a16="http://schemas.microsoft.com/office/drawing/2014/main" id="{928D991D-E54F-49EC-89E4-D682A3B01875}"/>
              </a:ext>
            </a:extLst>
          </p:cNvPr>
          <p:cNvSpPr txBox="1"/>
          <p:nvPr/>
        </p:nvSpPr>
        <p:spPr>
          <a:xfrm>
            <a:off x="3973860" y="790781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Multi-standards</a:t>
            </a:r>
            <a:endParaRPr lang="fr-FR" sz="1089" b="1" i="1" dirty="0"/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56B0090B-D479-4B57-92E0-A15418A5BA3F}"/>
              </a:ext>
            </a:extLst>
          </p:cNvPr>
          <p:cNvSpPr txBox="1"/>
          <p:nvPr/>
        </p:nvSpPr>
        <p:spPr>
          <a:xfrm>
            <a:off x="3925973" y="2106880"/>
            <a:ext cx="1222950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/>
              <a:t>Observations &amp; </a:t>
            </a:r>
            <a:r>
              <a:rPr lang="fr-FR" sz="544" b="1" dirty="0" err="1"/>
              <a:t>measurement</a:t>
            </a:r>
            <a:endParaRPr lang="fr-FR" sz="544" b="1" dirty="0"/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3D7F57E0-E35D-4B1B-B31D-ECCBC00A8391}"/>
              </a:ext>
            </a:extLst>
          </p:cNvPr>
          <p:cNvSpPr txBox="1"/>
          <p:nvPr/>
        </p:nvSpPr>
        <p:spPr>
          <a:xfrm>
            <a:off x="3951337" y="1503210"/>
            <a:ext cx="1264674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 err="1"/>
              <a:t>Coverage</a:t>
            </a:r>
            <a:r>
              <a:rPr lang="fr-FR" sz="544" b="1" dirty="0"/>
              <a:t> – Time </a:t>
            </a:r>
            <a:r>
              <a:rPr lang="fr-FR" sz="544" b="1" dirty="0" err="1"/>
              <a:t>series</a:t>
            </a:r>
            <a:endParaRPr lang="fr-FR" sz="544" b="1" dirty="0"/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916E444E-BEB3-47AD-9BF2-348E79F40A80}"/>
              </a:ext>
            </a:extLst>
          </p:cNvPr>
          <p:cNvSpPr txBox="1"/>
          <p:nvPr/>
        </p:nvSpPr>
        <p:spPr>
          <a:xfrm>
            <a:off x="4930342" y="1761161"/>
            <a:ext cx="850500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 err="1"/>
              <a:t>sensing</a:t>
            </a:r>
            <a:endParaRPr lang="fr-FR" sz="544" b="1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A894F08A-A4E2-4A62-B1EE-5B2DDC53DED3}"/>
              </a:ext>
            </a:extLst>
          </p:cNvPr>
          <p:cNvSpPr txBox="1"/>
          <p:nvPr/>
        </p:nvSpPr>
        <p:spPr>
          <a:xfrm>
            <a:off x="5846796" y="1924612"/>
            <a:ext cx="922659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/>
              <a:t>Monitoring </a:t>
            </a:r>
            <a:r>
              <a:rPr lang="fr-FR" sz="544" b="1" dirty="0" err="1"/>
              <a:t>facilities</a:t>
            </a:r>
            <a:endParaRPr lang="fr-FR" sz="544" b="1" dirty="0"/>
          </a:p>
        </p:txBody>
      </p:sp>
      <p:sp>
        <p:nvSpPr>
          <p:cNvPr id="261" name="Rectangle : coins arrondis 260">
            <a:extLst>
              <a:ext uri="{FF2B5EF4-FFF2-40B4-BE49-F238E27FC236}">
                <a16:creationId xmlns:a16="http://schemas.microsoft.com/office/drawing/2014/main" id="{E1A2DCD6-F793-482E-9992-A7A9BDAAC639}"/>
              </a:ext>
            </a:extLst>
          </p:cNvPr>
          <p:cNvSpPr/>
          <p:nvPr/>
        </p:nvSpPr>
        <p:spPr>
          <a:xfrm>
            <a:off x="3895590" y="5893346"/>
            <a:ext cx="3193006" cy="77899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D06C6454-B6C9-4C5B-BF63-B938E95CE882}"/>
              </a:ext>
            </a:extLst>
          </p:cNvPr>
          <p:cNvSpPr txBox="1"/>
          <p:nvPr/>
        </p:nvSpPr>
        <p:spPr>
          <a:xfrm>
            <a:off x="3973860" y="5860406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Ouvert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A5834235-C3BC-40E6-AF12-EA87C2AA1619}"/>
              </a:ext>
            </a:extLst>
          </p:cNvPr>
          <p:cNvSpPr txBox="1"/>
          <p:nvPr/>
        </p:nvSpPr>
        <p:spPr>
          <a:xfrm>
            <a:off x="4289974" y="6149301"/>
            <a:ext cx="2803900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Extensible, paramétrable, ajustable</a:t>
            </a:r>
          </a:p>
          <a:p>
            <a:endParaRPr lang="fr-FR" sz="127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4937D4C-F316-4B57-B48F-3DD3BA74F397}"/>
              </a:ext>
            </a:extLst>
          </p:cNvPr>
          <p:cNvGrpSpPr/>
          <p:nvPr/>
        </p:nvGrpSpPr>
        <p:grpSpPr>
          <a:xfrm>
            <a:off x="7176846" y="5369740"/>
            <a:ext cx="4692123" cy="1302478"/>
            <a:chOff x="3236734" y="5843936"/>
            <a:chExt cx="5754364" cy="1715739"/>
          </a:xfrm>
        </p:grpSpPr>
        <p:sp>
          <p:nvSpPr>
            <p:cNvPr id="329" name="Espace réservé du contenu 1">
              <a:extLst>
                <a:ext uri="{FF2B5EF4-FFF2-40B4-BE49-F238E27FC236}">
                  <a16:creationId xmlns:a16="http://schemas.microsoft.com/office/drawing/2014/main" id="{9DC60A61-A1D6-45B2-960F-C47E9A310F8A}"/>
                </a:ext>
              </a:extLst>
            </p:cNvPr>
            <p:cNvSpPr txBox="1">
              <a:spLocks/>
            </p:cNvSpPr>
            <p:nvPr/>
          </p:nvSpPr>
          <p:spPr>
            <a:xfrm>
              <a:off x="3524163" y="5903596"/>
              <a:ext cx="5466934" cy="1656079"/>
            </a:xfrm>
            <a:prstGeom prst="rect">
              <a:avLst/>
            </a:prstGeom>
          </p:spPr>
          <p:txBody>
            <a:bodyPr vert="horz" lIns="104271" tIns="52135" rIns="104271" bIns="52135" rtlCol="0">
              <a:noAutofit/>
            </a:bodyPr>
            <a:lstStyle>
              <a:lvl1pPr marL="251986" indent="-251986" algn="l" defTabSz="1007943" rtl="0" eaLnBrk="1" latinLnBrk="0" hangingPunct="1">
                <a:lnSpc>
                  <a:spcPct val="90000"/>
                </a:lnSpc>
                <a:spcBef>
                  <a:spcPts val="1102"/>
                </a:spcBef>
                <a:buClr>
                  <a:srgbClr val="00CC99"/>
                </a:buClr>
                <a:buSzPct val="120000"/>
                <a:buFont typeface="Calibri" panose="020F0502020204030204" pitchFamily="34" charset="0"/>
                <a:buChar char="&gt;"/>
                <a:defRPr sz="3086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61171" indent="-457200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Clr>
                  <a:srgbClr val="00CC99"/>
                </a:buClr>
                <a:buSzPct val="120000"/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2" lvl="1" indent="0">
                <a:buNone/>
              </a:pPr>
              <a:r>
                <a:rPr lang="fr-FR" sz="1270" dirty="0"/>
                <a:t>Fournisseurs de plateformes et de services</a:t>
              </a:r>
            </a:p>
            <a:p>
              <a:pPr marL="457202" lvl="1" indent="0">
                <a:buNone/>
              </a:pPr>
              <a:r>
                <a:rPr lang="fr-FR" sz="1270" dirty="0"/>
                <a:t>Fournisseurs de logiciel de conception, d’étude et d’exploitation</a:t>
              </a:r>
            </a:p>
            <a:p>
              <a:pPr marL="457202" lvl="1" indent="0">
                <a:buNone/>
              </a:pPr>
              <a:r>
                <a:rPr lang="fr-FR" sz="1270" dirty="0"/>
                <a:t>Gestionnaires de flottes de capteurs </a:t>
              </a:r>
            </a:p>
            <a:p>
              <a:pPr marL="457202" lvl="1" indent="0">
                <a:buNone/>
              </a:pPr>
              <a:r>
                <a:rPr lang="fr-FR" sz="1270" dirty="0"/>
                <a:t>Intégrateurs de systèmes de mesure</a:t>
              </a:r>
            </a:p>
          </p:txBody>
        </p:sp>
        <p:sp>
          <p:nvSpPr>
            <p:cNvPr id="330" name="ZoneTexte 329">
              <a:extLst>
                <a:ext uri="{FF2B5EF4-FFF2-40B4-BE49-F238E27FC236}">
                  <a16:creationId xmlns:a16="http://schemas.microsoft.com/office/drawing/2014/main" id="{A605D0FE-660C-4DF9-8916-D918DC89AA56}"/>
                </a:ext>
              </a:extLst>
            </p:cNvPr>
            <p:cNvSpPr txBox="1"/>
            <p:nvPr/>
          </p:nvSpPr>
          <p:spPr>
            <a:xfrm rot="16200000">
              <a:off x="2963344" y="6525345"/>
              <a:ext cx="1414753" cy="35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70" b="1" dirty="0"/>
                <a:t>Clients</a:t>
              </a:r>
            </a:p>
          </p:txBody>
        </p:sp>
        <p:sp>
          <p:nvSpPr>
            <p:cNvPr id="331" name="Rectangle : coins arrondis 330">
              <a:extLst>
                <a:ext uri="{FF2B5EF4-FFF2-40B4-BE49-F238E27FC236}">
                  <a16:creationId xmlns:a16="http://schemas.microsoft.com/office/drawing/2014/main" id="{EDEF7818-AC1C-4B1E-81FF-BF3BEDDFCA36}"/>
                </a:ext>
              </a:extLst>
            </p:cNvPr>
            <p:cNvSpPr/>
            <p:nvPr/>
          </p:nvSpPr>
          <p:spPr>
            <a:xfrm>
              <a:off x="3236734" y="5843936"/>
              <a:ext cx="5754364" cy="1656078"/>
            </a:xfrm>
            <a:prstGeom prst="roundRect">
              <a:avLst/>
            </a:prstGeom>
            <a:solidFill>
              <a:srgbClr val="00B05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98" dirty="0"/>
            </a:p>
          </p:txBody>
        </p:sp>
      </p:grpSp>
      <p:sp>
        <p:nvSpPr>
          <p:cNvPr id="163" name="Espace réservé du contenu 2">
            <a:extLst>
              <a:ext uri="{FF2B5EF4-FFF2-40B4-BE49-F238E27FC236}">
                <a16:creationId xmlns:a16="http://schemas.microsoft.com/office/drawing/2014/main" id="{6FE48F8F-9BD9-401D-A4EA-8C5E1802FD53}"/>
              </a:ext>
            </a:extLst>
          </p:cNvPr>
          <p:cNvSpPr txBox="1">
            <a:spLocks/>
          </p:cNvSpPr>
          <p:nvPr/>
        </p:nvSpPr>
        <p:spPr>
          <a:xfrm>
            <a:off x="654850" y="1271068"/>
            <a:ext cx="3071017" cy="432845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40" b="1" dirty="0"/>
              <a:t>…en s’appuyant sur des standards reconnus et convergés qui banalisent ces services et outils (ex. casques audio Bluetooth)</a:t>
            </a:r>
          </a:p>
        </p:txBody>
      </p:sp>
      <p:sp>
        <p:nvSpPr>
          <p:cNvPr id="253" name="Rectangle : coins arrondis 252">
            <a:extLst>
              <a:ext uri="{FF2B5EF4-FFF2-40B4-BE49-F238E27FC236}">
                <a16:creationId xmlns:a16="http://schemas.microsoft.com/office/drawing/2014/main" id="{3D00FD13-80E1-4869-BBDB-E997B1803919}"/>
              </a:ext>
            </a:extLst>
          </p:cNvPr>
          <p:cNvSpPr/>
          <p:nvPr/>
        </p:nvSpPr>
        <p:spPr>
          <a:xfrm>
            <a:off x="3895590" y="2511499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</p:spTree>
    <p:extLst>
      <p:ext uri="{BB962C8B-B14F-4D97-AF65-F5344CB8AC3E}">
        <p14:creationId xmlns:p14="http://schemas.microsoft.com/office/powerpoint/2010/main" val="1864525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dosimétrie - réseau citoyen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791852"/>
            <a:ext cx="6089004" cy="4147565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Les lieux publics, les véhicules sont équipés de capteur BLE de mesure d’un polluant. L’application de mon téléphone se connecte aux capteurs que je croise et enregistre les valeurs mesurées. </a:t>
            </a:r>
          </a:p>
          <a:p>
            <a:r>
              <a:rPr lang="fr-FR" sz="1600" dirty="0"/>
              <a:t>A la maison j’ai également ma station de mesure personnelle.</a:t>
            </a:r>
          </a:p>
          <a:p>
            <a:r>
              <a:rPr lang="fr-FR" sz="1600" dirty="0"/>
              <a:t>En fin de journée, je sais consulter mon exposition aux polluants (y compris lors de mes trajets extérieurs).</a:t>
            </a:r>
          </a:p>
          <a:p>
            <a:r>
              <a:rPr lang="fr-FR" sz="1600" dirty="0"/>
              <a:t>Je les raccorde à la base de données de mon choix (famille, quartier…)</a:t>
            </a:r>
          </a:p>
          <a:p>
            <a:pPr lvl="1"/>
            <a:r>
              <a:rPr lang="fr-FR" sz="1400" dirty="0"/>
              <a:t>Base de données accessible à tous</a:t>
            </a:r>
          </a:p>
          <a:p>
            <a:pPr lvl="1"/>
            <a:r>
              <a:rPr lang="fr-FR" sz="1400" dirty="0"/>
              <a:t>Ou base de données réservée à mon réseau</a:t>
            </a:r>
          </a:p>
          <a:p>
            <a:r>
              <a:rPr lang="fr-FR" sz="1600" dirty="0"/>
              <a:t>Les données sont partagées et je peux les visualiser sous différents formats (graphiques, cartes…)</a:t>
            </a:r>
          </a:p>
          <a:p>
            <a:r>
              <a:rPr lang="fr-FR" sz="1600" dirty="0"/>
              <a:t>Je peux transférer tout ou partie de la base vers une autre base.</a:t>
            </a:r>
          </a:p>
          <a:p>
            <a:endParaRPr lang="fr-FR" sz="16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898587" y="5160154"/>
            <a:ext cx="5492975" cy="138499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400" dirty="0"/>
              <a:t>Les capteurs sont standards et en mode affecté ou non affecté (pas d’appariement, compatibles toutes marques).</a:t>
            </a:r>
          </a:p>
          <a:p>
            <a:r>
              <a:rPr lang="fr-FR" sz="1400" dirty="0"/>
              <a:t>Les serveurs Cloud sont banalisés (données et API standards)</a:t>
            </a:r>
          </a:p>
          <a:p>
            <a:r>
              <a:rPr lang="fr-FR" sz="1400" dirty="0"/>
              <a:t>Les données récoltées par l’application de mon téléphone peuvent être stockées sur tout type de serveur ou envoyées à un ami (format d’échange standard).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6710450" y="4743440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063" y="4802711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6899468" y="5202628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7F0D86-4F6E-4F4A-80E3-8D9B017E3323}"/>
              </a:ext>
            </a:extLst>
          </p:cNvPr>
          <p:cNvSpPr/>
          <p:nvPr/>
        </p:nvSpPr>
        <p:spPr>
          <a:xfrm>
            <a:off x="7675301" y="4742569"/>
            <a:ext cx="759904" cy="951519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F44B5E-A168-48DB-9CCE-76D1275A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25" y="4809598"/>
            <a:ext cx="238095" cy="223765"/>
          </a:xfrm>
          <a:prstGeom prst="rect">
            <a:avLst/>
          </a:prstGeom>
        </p:spPr>
      </p:pic>
      <p:sp>
        <p:nvSpPr>
          <p:cNvPr id="15" name="Graphique 11" descr="Train">
            <a:extLst>
              <a:ext uri="{FF2B5EF4-FFF2-40B4-BE49-F238E27FC236}">
                <a16:creationId xmlns:a16="http://schemas.microsoft.com/office/drawing/2014/main" id="{BB6FD3D7-318E-45F8-A492-59331AC11E23}"/>
              </a:ext>
            </a:extLst>
          </p:cNvPr>
          <p:cNvSpPr/>
          <p:nvPr/>
        </p:nvSpPr>
        <p:spPr>
          <a:xfrm>
            <a:off x="7905756" y="5160154"/>
            <a:ext cx="325917" cy="387419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52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D2B936-BEE0-44F6-946A-101879308B3F}"/>
              </a:ext>
            </a:extLst>
          </p:cNvPr>
          <p:cNvSpPr/>
          <p:nvPr/>
        </p:nvSpPr>
        <p:spPr>
          <a:xfrm>
            <a:off x="8642712" y="4744752"/>
            <a:ext cx="751102" cy="9515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9" name="Graphique 18" descr="Ville">
            <a:extLst>
              <a:ext uri="{FF2B5EF4-FFF2-40B4-BE49-F238E27FC236}">
                <a16:creationId xmlns:a16="http://schemas.microsoft.com/office/drawing/2014/main" id="{160B2B97-4A6D-4E1F-AFB0-230086F4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624" y="5000067"/>
            <a:ext cx="652463" cy="67907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DA387E-3FD6-4A63-9FA0-CCCB00F6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491" y="4805234"/>
            <a:ext cx="211215" cy="241501"/>
          </a:xfrm>
          <a:prstGeom prst="rect">
            <a:avLst/>
          </a:prstGeom>
        </p:spPr>
      </p:pic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B59CD4C-D8CB-415F-A908-088D61CF12D9}"/>
              </a:ext>
            </a:extLst>
          </p:cNvPr>
          <p:cNvSpPr txBox="1"/>
          <p:nvPr/>
        </p:nvSpPr>
        <p:spPr>
          <a:xfrm flipH="1">
            <a:off x="7614856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6710449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29CEF9-4524-417C-BB2B-54BCB7D9CE0F}"/>
              </a:ext>
            </a:extLst>
          </p:cNvPr>
          <p:cNvSpPr txBox="1"/>
          <p:nvPr/>
        </p:nvSpPr>
        <p:spPr>
          <a:xfrm flipH="1">
            <a:off x="851926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/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B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/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C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B602041-4F18-4068-881F-28892F50F59D}"/>
              </a:ext>
            </a:extLst>
          </p:cNvPr>
          <p:cNvSpPr/>
          <p:nvPr/>
        </p:nvSpPr>
        <p:spPr>
          <a:xfrm>
            <a:off x="11307681" y="4737137"/>
            <a:ext cx="716629" cy="9314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29" name="Graphique 28" descr="Maison">
            <a:extLst>
              <a:ext uri="{FF2B5EF4-FFF2-40B4-BE49-F238E27FC236}">
                <a16:creationId xmlns:a16="http://schemas.microsoft.com/office/drawing/2014/main" id="{FFC96D15-D6E6-4134-AF8A-62DAA10446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7162" y="5137357"/>
            <a:ext cx="411516" cy="41965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79B108D-BF55-4C52-A400-40FEE43FF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51" y="4799545"/>
            <a:ext cx="211979" cy="23748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25507713-A307-405D-8C75-4CBAC4F37E4F}"/>
              </a:ext>
            </a:extLst>
          </p:cNvPr>
          <p:cNvSpPr txBox="1"/>
          <p:nvPr/>
        </p:nvSpPr>
        <p:spPr>
          <a:xfrm flipH="1">
            <a:off x="1123248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Station </a:t>
            </a:r>
            <a:r>
              <a:rPr lang="fr-FR" sz="1270" dirty="0" err="1"/>
              <a:t>WiFi</a:t>
            </a:r>
            <a:endParaRPr lang="fr-FR" sz="127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34241" y="3164454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7216861" y="3405378"/>
            <a:ext cx="1436763" cy="9422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E47A1E1-E102-4DD2-B66E-D4BA13AD9EA9}"/>
              </a:ext>
            </a:extLst>
          </p:cNvPr>
          <p:cNvCxnSpPr>
            <a:cxnSpLocks/>
          </p:cNvCxnSpPr>
          <p:nvPr/>
        </p:nvCxnSpPr>
        <p:spPr>
          <a:xfrm flipH="1">
            <a:off x="8223299" y="3618660"/>
            <a:ext cx="651896" cy="8327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0BA912D-43E1-47F4-8F7F-D62B2E057208}"/>
              </a:ext>
            </a:extLst>
          </p:cNvPr>
          <p:cNvCxnSpPr>
            <a:cxnSpLocks/>
          </p:cNvCxnSpPr>
          <p:nvPr/>
        </p:nvCxnSpPr>
        <p:spPr>
          <a:xfrm flipH="1">
            <a:off x="8951695" y="3657255"/>
            <a:ext cx="188535" cy="72565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37F1E20-1FA0-4F15-BE38-7258B663727B}"/>
              </a:ext>
            </a:extLst>
          </p:cNvPr>
          <p:cNvCxnSpPr>
            <a:cxnSpLocks/>
          </p:cNvCxnSpPr>
          <p:nvPr/>
        </p:nvCxnSpPr>
        <p:spPr>
          <a:xfrm>
            <a:off x="11335774" y="3848454"/>
            <a:ext cx="299075" cy="59554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33FFABB-E492-478C-BC24-1A3DD5EE4286}"/>
              </a:ext>
            </a:extLst>
          </p:cNvPr>
          <p:cNvCxnSpPr>
            <a:cxnSpLocks/>
          </p:cNvCxnSpPr>
          <p:nvPr/>
        </p:nvCxnSpPr>
        <p:spPr>
          <a:xfrm>
            <a:off x="10840948" y="3857536"/>
            <a:ext cx="0" cy="57987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727226" y="3000428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E8F4BB5-BEE7-4DFE-AF81-ADDE6519FE25}"/>
              </a:ext>
            </a:extLst>
          </p:cNvPr>
          <p:cNvSpPr txBox="1"/>
          <p:nvPr/>
        </p:nvSpPr>
        <p:spPr>
          <a:xfrm flipH="1">
            <a:off x="10701705" y="3564874"/>
            <a:ext cx="82161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Stockage</a:t>
            </a:r>
          </a:p>
        </p:txBody>
      </p:sp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7709C5C-A2E9-4413-99AA-2EC89680B832}"/>
              </a:ext>
            </a:extLst>
          </p:cNvPr>
          <p:cNvSpPr txBox="1"/>
          <p:nvPr/>
        </p:nvSpPr>
        <p:spPr>
          <a:xfrm flipH="1">
            <a:off x="10328077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LoRa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6BC7EB9-5C2D-4082-ABEA-A41451653304}"/>
              </a:ext>
            </a:extLst>
          </p:cNvPr>
          <p:cNvSpPr txBox="1"/>
          <p:nvPr/>
        </p:nvSpPr>
        <p:spPr>
          <a:xfrm flipH="1">
            <a:off x="9423670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8AD71BE-3E17-4045-8C7D-EF2991D640F3}"/>
              </a:ext>
            </a:extLst>
          </p:cNvPr>
          <p:cNvGrpSpPr/>
          <p:nvPr/>
        </p:nvGrpSpPr>
        <p:grpSpPr>
          <a:xfrm>
            <a:off x="9559997" y="4769540"/>
            <a:ext cx="699073" cy="918116"/>
            <a:chOff x="10465027" y="5277414"/>
            <a:chExt cx="678571" cy="926174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1B0092A0-8461-41D9-8FC1-3CA7DC518037}"/>
                </a:ext>
              </a:extLst>
            </p:cNvPr>
            <p:cNvSpPr/>
            <p:nvPr/>
          </p:nvSpPr>
          <p:spPr>
            <a:xfrm>
              <a:off x="10465027" y="5277414"/>
              <a:ext cx="678571" cy="926174"/>
            </a:xfrm>
            <a:prstGeom prst="roundRect">
              <a:avLst/>
            </a:prstGeom>
            <a:gradFill flip="none" rotWithShape="1">
              <a:gsLst>
                <a:gs pos="0">
                  <a:srgbClr val="C59EE2">
                    <a:shade val="30000"/>
                    <a:satMod val="115000"/>
                  </a:srgbClr>
                </a:gs>
                <a:gs pos="50000">
                  <a:srgbClr val="C59EE2">
                    <a:shade val="67500"/>
                    <a:satMod val="115000"/>
                  </a:srgbClr>
                </a:gs>
                <a:gs pos="100000">
                  <a:srgbClr val="C59EE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36033209-0D45-4092-9B65-F176193C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27352" y="5321570"/>
              <a:ext cx="262462" cy="246666"/>
            </a:xfrm>
            <a:prstGeom prst="rect">
              <a:avLst/>
            </a:prstGeom>
          </p:spPr>
        </p:pic>
        <p:pic>
          <p:nvPicPr>
            <p:cNvPr id="83" name="Graphique 82" descr="Femme">
              <a:extLst>
                <a:ext uri="{FF2B5EF4-FFF2-40B4-BE49-F238E27FC236}">
                  <a16:creationId xmlns:a16="http://schemas.microsoft.com/office/drawing/2014/main" id="{2B31CBED-3570-4E9E-AB81-08BA75B6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38712" y="5587698"/>
              <a:ext cx="506530" cy="485550"/>
            </a:xfrm>
            <a:prstGeom prst="rect">
              <a:avLst/>
            </a:prstGeom>
          </p:spPr>
        </p:pic>
      </p:grp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6802A02A-2EC9-42AA-9987-05E7CF79AC66}"/>
              </a:ext>
            </a:extLst>
          </p:cNvPr>
          <p:cNvSpPr/>
          <p:nvPr/>
        </p:nvSpPr>
        <p:spPr>
          <a:xfrm>
            <a:off x="10442425" y="4766781"/>
            <a:ext cx="686820" cy="92087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5" name="Graphique 84" descr="Scène de colline">
            <a:extLst>
              <a:ext uri="{FF2B5EF4-FFF2-40B4-BE49-F238E27FC236}">
                <a16:creationId xmlns:a16="http://schemas.microsoft.com/office/drawing/2014/main" id="{CF91A996-7241-499E-83F0-46E82C398B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05414" y="5116169"/>
            <a:ext cx="452343" cy="433607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DEDF2237-7C9C-484B-85E8-5777B33E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109" y="4831041"/>
            <a:ext cx="211215" cy="241501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490F8F67-821F-4E0A-BA44-889F26C668B6}"/>
              </a:ext>
            </a:extLst>
          </p:cNvPr>
          <p:cNvCxnSpPr>
            <a:cxnSpLocks/>
          </p:cNvCxnSpPr>
          <p:nvPr/>
        </p:nvCxnSpPr>
        <p:spPr>
          <a:xfrm>
            <a:off x="9393814" y="3685512"/>
            <a:ext cx="457822" cy="9064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36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véhicule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1267621"/>
            <a:ext cx="6595795" cy="3671796"/>
          </a:xfrm>
        </p:spPr>
        <p:txBody>
          <a:bodyPr>
            <a:normAutofit/>
          </a:bodyPr>
          <a:lstStyle/>
          <a:p>
            <a:r>
              <a:rPr lang="fr-FR" dirty="0"/>
              <a:t>Mon véhicule est équipés d’un capteur de mesure de polluants.</a:t>
            </a:r>
          </a:p>
          <a:p>
            <a:r>
              <a:rPr lang="fr-FR" dirty="0"/>
              <a:t>Les mesures sont accessibles depuis mon téléphone.</a:t>
            </a:r>
          </a:p>
          <a:p>
            <a:r>
              <a:rPr lang="fr-FR" dirty="0"/>
              <a:t>Elles sont partagées sur une base de données publique.</a:t>
            </a:r>
          </a:p>
          <a:p>
            <a:r>
              <a:rPr lang="fr-FR" dirty="0"/>
              <a:t>Celle-ci est connectée également aux données des réseaux de mesure de stations fixes, ce qui permet d’accéder en temps réel à une information précise et locale</a:t>
            </a:r>
          </a:p>
          <a:p>
            <a:r>
              <a:rPr lang="fr-FR" dirty="0"/>
              <a:t>Je peux obtenir des informations environnementales statistiques sur mes trajets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729404" y="5064733"/>
            <a:ext cx="6595795" cy="160005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33" dirty="0"/>
              <a:t>Les capteurs sont standards et en mode non affecté (pas d’appariement, compatibles toutes marques).</a:t>
            </a:r>
          </a:p>
          <a:p>
            <a:r>
              <a:rPr lang="fr-FR" sz="1633" dirty="0"/>
              <a:t>Ils ne nécessitent pas d’infrastructure fixe (communication BLE ou LPWAN).</a:t>
            </a:r>
          </a:p>
          <a:p>
            <a:r>
              <a:rPr lang="fr-FR" sz="1633" dirty="0"/>
              <a:t>Les serveurs Cloud et les applications sur mobile sont banalisés (données et API standards)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8872892" y="5037752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505" y="5097023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9061910" y="5496940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8909241" y="6051395"/>
            <a:ext cx="82161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878970" y="-1274748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9123966" y="3637734"/>
            <a:ext cx="9902" cy="10207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571955" y="-1438774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5137DAF-6E34-4405-97F1-E8188B11FF1C}"/>
              </a:ext>
            </a:extLst>
          </p:cNvPr>
          <p:cNvCxnSpPr>
            <a:cxnSpLocks/>
          </p:cNvCxnSpPr>
          <p:nvPr/>
        </p:nvCxnSpPr>
        <p:spPr>
          <a:xfrm flipH="1">
            <a:off x="9772146" y="3665754"/>
            <a:ext cx="1065056" cy="130168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99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211326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Données environnementales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459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FE41C6-89E1-4CE6-AED8-447D047B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0" y="1476375"/>
            <a:ext cx="10638189" cy="483055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8B8A2-4723-4FED-A779-6DF48F1D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862262032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23433</TotalTime>
  <Words>3155</Words>
  <Application>Microsoft Office PowerPoint</Application>
  <PresentationFormat>Grand écran</PresentationFormat>
  <Paragraphs>959</Paragraphs>
  <Slides>48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7" baseType="lpstr">
      <vt:lpstr>Arial</vt:lpstr>
      <vt:lpstr>Avenir Book</vt:lpstr>
      <vt:lpstr>Calibri</vt:lpstr>
      <vt:lpstr>Cambria Math</vt:lpstr>
      <vt:lpstr>Century Gothic</vt:lpstr>
      <vt:lpstr>Courier New</vt:lpstr>
      <vt:lpstr>Symbol</vt:lpstr>
      <vt:lpstr>Wingdings 3</vt:lpstr>
      <vt:lpstr>Brin</vt:lpstr>
      <vt:lpstr>Environnemental Sensing</vt:lpstr>
      <vt:lpstr>Sommaire</vt:lpstr>
      <vt:lpstr>Présentation PowerPoint</vt:lpstr>
      <vt:lpstr>Objectifs</vt:lpstr>
      <vt:lpstr>Connecteurs et Standards</vt:lpstr>
      <vt:lpstr>Exemple : « dosimétrie - réseau citoyen »</vt:lpstr>
      <vt:lpstr>Exemple : « véhicule »</vt:lpstr>
      <vt:lpstr>Présentation PowerPoint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 European Interoperability Framework for Smart Cities and Communities (EIF4SCC) </vt:lpstr>
      <vt:lpstr>Représentation</vt:lpstr>
      <vt:lpstr>Présentation PowerPoint</vt:lpstr>
      <vt:lpstr>Référentiel normatif</vt:lpstr>
      <vt:lpstr>Principes</vt:lpstr>
      <vt:lpstr>Modélisation – cas d’usage</vt:lpstr>
      <vt:lpstr>Modélisation - référencement</vt:lpstr>
      <vt:lpstr>Modélisation - formats</vt:lpstr>
      <vt:lpstr>Modélisation : date et location</vt:lpstr>
      <vt:lpstr>Modélisation – Instanciation (exemple)</vt:lpstr>
      <vt:lpstr>Modélisation - Structuration</vt:lpstr>
      <vt:lpstr>Connecteurs</vt:lpstr>
      <vt:lpstr>Usage</vt:lpstr>
      <vt:lpstr>Présentation PowerPoint</vt:lpstr>
      <vt:lpstr>Modélisation : structures</vt:lpstr>
      <vt:lpstr>Result – indexation</vt:lpstr>
      <vt:lpstr>Observation : indicateurs</vt:lpstr>
      <vt:lpstr>Modélisation – Classes UML</vt:lpstr>
      <vt:lpstr>Modélisation – Grid Structure geotiff</vt:lpstr>
      <vt:lpstr>Présentation PowerPoint</vt:lpstr>
      <vt:lpstr>Présentation PowerPoint</vt:lpstr>
      <vt:lpstr>Modélisation – Conversion RGF93 – WGS 84</vt:lpstr>
      <vt:lpstr>Modélisation - Fonctions</vt:lpstr>
      <vt:lpstr>Modélisation – Traitements</vt:lpstr>
      <vt:lpstr>Présentation PowerPoint</vt:lpstr>
      <vt:lpstr>Objectifs des travaux engagés</vt:lpstr>
      <vt:lpstr>Travaux réalisés</vt:lpstr>
      <vt:lpstr>Résultats obtenus</vt:lpstr>
      <vt:lpstr>Présentation PowerPoint</vt:lpstr>
      <vt:lpstr>Travaux : Capteurs open-source</vt:lpstr>
      <vt:lpstr>Travaux : Assimilation</vt:lpstr>
      <vt:lpstr>Travaux : Analyse de données</vt:lpstr>
      <vt:lpstr>Travaux : Prédiction</vt:lpstr>
      <vt:lpstr>Présentation PowerPoint</vt:lpstr>
      <vt:lpstr>Liens</vt:lpstr>
      <vt:lpstr>Principes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</dc:title>
  <dc:creator>THOMY Philippe</dc:creator>
  <cp:lastModifiedBy>THOMY Philippe</cp:lastModifiedBy>
  <cp:revision>2</cp:revision>
  <dcterms:created xsi:type="dcterms:W3CDTF">2021-08-07T19:49:12Z</dcterms:created>
  <dcterms:modified xsi:type="dcterms:W3CDTF">2021-10-11T22:08:05Z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2021-08-07T19:55:09Z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1b745551-cd49-4ae9-adc7-f29a7e25d671</vt:lpwstr>
  </property>
  <property fmtid="{D5CDD505-2E9C-101B-9397-08002B2CF9AE}" pid="8" name="MSIP_Label_fd1c0902-ed92-4fed-896d-2e7725de02d4_ContentBits">
    <vt:lpwstr>2</vt:lpwstr>
  </property>
</Properties>
</file>